
<file path=ppt/tags/tag1.xml><?xml version="1.0" encoding="utf-8"?>
<p:tagLst xmlns:p="http://schemas.openxmlformats.org/presentationml/2006/main">
  <p:tag name="KSO_WM_BEAUTIFY_FLAG" val=""/>
</p:tagL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9</cp:revision>
  <dcterms:created xsi:type="dcterms:W3CDTF">2024-05-10T18:50:00Z</dcterms:created>
  <dcterms:modified xsi:type="dcterms:W3CDTF">2024-06-14T12:40:54Z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12DA735BAC0C445A80B32A66BCA35D61_12</vt:lpwstr>
  </property>
  <property fmtid="{D5CDD505-2E9C-101B-9397-08002B2CF9AE}" pid="3" name="KSOProductBuildVer">
    <vt:lpwstr>1033-12.2.0.17119</vt:lpwstr>
  </property>
</Properties>
</file>