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i3MHrqcgKiE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_001_1">
            <a:hlinkClick r:id="" action="ppaction://media"/>
            <a:extLst>
              <a:ext uri="{FF2B5EF4-FFF2-40B4-BE49-F238E27FC236}">
                <a16:creationId xmlns:a16="http://schemas.microsoft.com/office/drawing/2014/main" id="{6DF35101-0E8F-8AA9-9CEA-9D4BC2FA41D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2025-05-21T14:26:20Z</dcterms:created>
  <dcterms:modified xsi:type="dcterms:W3CDTF">2025-05-21T14:38:40Z</dcterms:modified>
</cp:coreProperties>
</file>