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автоматизацию звука Р «Что у Ромы?»</dc:title>
  <dc:creator>123</dc:creator>
  <cp:lastModifiedBy>yanag</cp:lastModifiedBy>
  <cp:revision>66</cp:revision>
  <dcterms:created xsi:type="dcterms:W3CDTF">2017-09-06T16:01:00Z</dcterms:created>
  <dcterms:modified xsi:type="dcterms:W3CDTF">2024-06-20T13:35:59Z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87C680FB98DB497C9A4A39CA44A79AF9_12</vt:lpwstr>
  </property>
  <property fmtid="{D5CDD505-2E9C-101B-9397-08002B2CF9AE}" pid="3" name="KSOProductBuildVer">
    <vt:lpwstr>1033-12.2.0.17119</vt:lpwstr>
  </property>
</Properties>
</file>