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2024-07-31T12:30:34Z</dcterms:created>
  <dcterms:modified xsi:type="dcterms:W3CDTF">2024-11-26T11:55:23Z</dcterms:modified>
</cp:coreProperties>
</file>