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81" d="100"/>
          <a:sy n="81" d="100"/>
        </p:scale>
        <p:origin x="7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2025-07-16T10:01:05Z</dcterms:created>
  <dcterms:modified xsi:type="dcterms:W3CDTF">2025-07-16T12:11:29Z</dcterms:modified>
</cp:coreProperties>
</file>