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50" d="100"/>
          <a:sy n="50" d="100"/>
        </p:scale>
        <p:origin x="279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7</cp:revision>
  <dcterms:created xsi:type="dcterms:W3CDTF">2024-04-14T17:34:05Z</dcterms:created>
  <dcterms:modified xsi:type="dcterms:W3CDTF">2025-07-12T08:23:33Z</dcterms:modified>
</cp:coreProperties>
</file>