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403598" y="4630037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16" y="4474460"/>
              <a:ext cx="1236425" cy="1236425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2533" y="438132"/>
              <a:ext cx="1314631" cy="1314631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0219" y="375218"/>
              <a:ext cx="1207301" cy="1207301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5256" y="3198812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321" y="554604"/>
            <a:ext cx="1082775" cy="1082775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4670" y="4672463"/>
              <a:ext cx="1086225" cy="108622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0072" y="3151847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6893" y="181806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60" y="4649568"/>
              <a:ext cx="1065222" cy="1065222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2531" y="501896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1186" y="4569594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3947" y="3190546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8158" y="459154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pic>
        <p:nvPicPr>
          <p:cNvPr id="10" name="кошка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2" r="-17562"/>
          <a:stretch>
            <a:fillRect/>
          </a:stretch>
        </p:blipFill>
        <p:spPr>
          <a:xfrm>
            <a:off x="83820" y="2516505"/>
            <a:ext cx="2815590" cy="280098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89023" y="3214310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49531" y="3190546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8314" y="1814512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27643" y="4645176"/>
              <a:ext cx="1189351" cy="118935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409212"/>
            <a:ext cx="1426588" cy="1359526"/>
            <a:chOff x="2875256" y="409212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87863" y="482808"/>
              <a:ext cx="1212333" cy="1212333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69" y="822628"/>
            <a:ext cx="4487172" cy="448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2024-04-15T06:23:00Z</dcterms:created>
  <dcterms:modified xsi:type="dcterms:W3CDTF">2025-07-12T08:33:57Z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