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0" autoAdjust="0"/>
    <p:restoredTop sz="94660"/>
  </p:normalViewPr>
  <p:slideViewPr>
    <p:cSldViewPr snapToGrid="0" showGuides="1">
      <p:cViewPr>
        <p:scale>
          <a:sx n="75" d="100"/>
          <a:sy n="75" d="100"/>
        </p:scale>
        <p:origin x="1758" y="80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docProps/app.xml><?xml version="1.0" encoding="utf-8"?>
<Properties xmlns="http://schemas.openxmlformats.org/officeDocument/2006/extended-properties" xmlns:vt="http://schemas.openxmlformats.org/officeDocument/2006/docPropsVTypes">
  <TotalTime>69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Олександра Кириченко</dc:creator>
  <cp:lastModifiedBy>Администратор</cp:lastModifiedBy>
  <cp:revision>7</cp:revision>
  <dcterms:created xsi:type="dcterms:W3CDTF">2024-08-04T17:25:45Z</dcterms:created>
  <dcterms:modified xsi:type="dcterms:W3CDTF">2025-07-12T09:15:38Z</dcterms:modified>
</cp:coreProperties>
</file>