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50" d="100"/>
          <a:sy n="50" d="100"/>
        </p:scale>
        <p:origin x="283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Анастасія Лоза</dc:creator>
  <cp:lastModifiedBy>Администратор</cp:lastModifiedBy>
  <cp:revision>12</cp:revision>
  <dcterms:created xsi:type="dcterms:W3CDTF">2024-05-13T11:26:00Z</dcterms:created>
  <dcterms:modified xsi:type="dcterms:W3CDTF">2025-07-12T11:26:37Z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7E57D4111C5142DFACD7961AEDD5FE5A_12</vt:lpwstr>
  </property>
  <property fmtid="{D5CDD505-2E9C-101B-9397-08002B2CF9AE}" pid="3" name="KSOProductBuildVer">
    <vt:lpwstr>1033-12.2.0.17119</vt:lpwstr>
  </property>
</Properties>
</file>