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" d="100"/>
          <a:sy n="10" d="100"/>
        </p:scale>
        <p:origin x="4332" y="2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Наталия Панкратова" userId="2de0ee14185dd351" providerId="LiveId" clId="{E6485F07-E17F-4BC0-94B8-CB977A77CE76}"/>
    <pc:docChg chg="undo custSel modSld">
      <pc:chgData name="Наталия Панкратова" userId="2de0ee14185dd351" providerId="LiveId" clId="{E6485F07-E17F-4BC0-94B8-CB977A77CE76}" dt="2024-12-19T13:26:18.526" v="88" actId="170"/>
      <pc:docMkLst>
        <pc:docMk/>
      </pc:docMkLst>
      <pc:sldChg chg="addSp modSp mod modAnim">
        <pc:chgData name="Наталия Панкратова" userId="2de0ee14185dd351" providerId="LiveId" clId="{E6485F07-E17F-4BC0-94B8-CB977A77CE76}" dt="2024-12-19T13:26:18.526" v="88" actId="170"/>
        <pc:sldMkLst>
          <pc:docMk/>
          <pc:sldMk cId="2267906395" sldId="256"/>
        </pc:sldMkLst>
        <pc:picChg chg="add mod">
          <ac:chgData name="Наталия Панкратова" userId="2de0ee14185dd351" providerId="LiveId" clId="{E6485F07-E17F-4BC0-94B8-CB977A77CE76}" dt="2024-12-19T13:25:21.156" v="69"/>
          <ac:picMkLst>
            <pc:docMk/>
            <pc:sldMk cId="2267906395" sldId="256"/>
            <ac:picMk id="6" creationId="{AF478680-60BD-43B9-A25C-0DDE7E91C9BD}"/>
          </ac:picMkLst>
        </pc:picChg>
        <pc:picChg chg="mod">
          <ac:chgData name="Наталия Панкратова" userId="2de0ee14185dd351" providerId="LiveId" clId="{E6485F07-E17F-4BC0-94B8-CB977A77CE76}" dt="2024-12-19T13:15:48.944" v="4" actId="1076"/>
          <ac:picMkLst>
            <pc:docMk/>
            <pc:sldMk cId="2267906395" sldId="256"/>
            <ac:picMk id="7" creationId="{50D8EB7A-66D6-4A40-B104-4943EFD59912}"/>
          </ac:picMkLst>
        </pc:picChg>
        <pc:picChg chg="mod">
          <ac:chgData name="Наталия Панкратова" userId="2de0ee14185dd351" providerId="LiveId" clId="{E6485F07-E17F-4BC0-94B8-CB977A77CE76}" dt="2024-12-19T13:15:53.596" v="5" actId="1076"/>
          <ac:picMkLst>
            <pc:docMk/>
            <pc:sldMk cId="2267906395" sldId="256"/>
            <ac:picMk id="9" creationId="{C9108633-1242-486B-B967-BDCA65FBD160}"/>
          </ac:picMkLst>
        </pc:picChg>
        <pc:picChg chg="mod">
          <ac:chgData name="Наталия Панкратова" userId="2de0ee14185dd351" providerId="LiveId" clId="{E6485F07-E17F-4BC0-94B8-CB977A77CE76}" dt="2024-12-19T13:17:00.773" v="23" actId="1076"/>
          <ac:picMkLst>
            <pc:docMk/>
            <pc:sldMk cId="2267906395" sldId="256"/>
            <ac:picMk id="11" creationId="{922ADAD5-ED24-4A66-BB15-1A8A19006029}"/>
          </ac:picMkLst>
        </pc:picChg>
        <pc:picChg chg="mod">
          <ac:chgData name="Наталия Панкратова" userId="2de0ee14185dd351" providerId="LiveId" clId="{E6485F07-E17F-4BC0-94B8-CB977A77CE76}" dt="2024-12-19T13:16:25.831" v="14" actId="1076"/>
          <ac:picMkLst>
            <pc:docMk/>
            <pc:sldMk cId="2267906395" sldId="256"/>
            <ac:picMk id="13" creationId="{F444FC8C-7A1D-439D-9784-38D98F342365}"/>
          </ac:picMkLst>
        </pc:picChg>
        <pc:picChg chg="mod">
          <ac:chgData name="Наталия Панкратова" userId="2de0ee14185dd351" providerId="LiveId" clId="{E6485F07-E17F-4BC0-94B8-CB977A77CE76}" dt="2024-12-19T13:16:39.979" v="17" actId="1076"/>
          <ac:picMkLst>
            <pc:docMk/>
            <pc:sldMk cId="2267906395" sldId="256"/>
            <ac:picMk id="15" creationId="{BE419012-C1F4-4D31-8C95-D6188F02D791}"/>
          </ac:picMkLst>
        </pc:picChg>
        <pc:picChg chg="mod">
          <ac:chgData name="Наталия Панкратова" userId="2de0ee14185dd351" providerId="LiveId" clId="{E6485F07-E17F-4BC0-94B8-CB977A77CE76}" dt="2024-12-19T13:16:14.047" v="10" actId="1076"/>
          <ac:picMkLst>
            <pc:docMk/>
            <pc:sldMk cId="2267906395" sldId="256"/>
            <ac:picMk id="17" creationId="{FEDB4455-06D7-4302-8A68-FEB30C1EFADE}"/>
          </ac:picMkLst>
        </pc:picChg>
        <pc:picChg chg="mod">
          <ac:chgData name="Наталия Панкратова" userId="2de0ee14185dd351" providerId="LiveId" clId="{E6485F07-E17F-4BC0-94B8-CB977A77CE76}" dt="2024-12-19T13:16:20.830" v="12" actId="1076"/>
          <ac:picMkLst>
            <pc:docMk/>
            <pc:sldMk cId="2267906395" sldId="256"/>
            <ac:picMk id="19" creationId="{A60B87E9-19C8-411B-9736-20E668807B63}"/>
          </ac:picMkLst>
        </pc:picChg>
        <pc:picChg chg="mod">
          <ac:chgData name="Наталия Панкратова" userId="2de0ee14185dd351" providerId="LiveId" clId="{E6485F07-E17F-4BC0-94B8-CB977A77CE76}" dt="2024-12-19T13:15:57.279" v="6" actId="1076"/>
          <ac:picMkLst>
            <pc:docMk/>
            <pc:sldMk cId="2267906395" sldId="256"/>
            <ac:picMk id="21" creationId="{5D25228C-4A35-486A-8D05-DE5B74387018}"/>
          </ac:picMkLst>
        </pc:picChg>
        <pc:picChg chg="mod">
          <ac:chgData name="Наталия Панкратова" userId="2de0ee14185dd351" providerId="LiveId" clId="{E6485F07-E17F-4BC0-94B8-CB977A77CE76}" dt="2024-12-19T13:16:07.153" v="8" actId="1076"/>
          <ac:picMkLst>
            <pc:docMk/>
            <pc:sldMk cId="2267906395" sldId="256"/>
            <ac:picMk id="23" creationId="{F46C1D50-F2A6-46EE-9A90-3FB0FBA915C4}"/>
          </ac:picMkLst>
        </pc:picChg>
        <pc:picChg chg="add mod">
          <ac:chgData name="Наталия Панкратова" userId="2de0ee14185dd351" providerId="LiveId" clId="{E6485F07-E17F-4BC0-94B8-CB977A77CE76}" dt="2024-12-19T13:23:17.209" v="61" actId="1076"/>
          <ac:picMkLst>
            <pc:docMk/>
            <pc:sldMk cId="2267906395" sldId="256"/>
            <ac:picMk id="24" creationId="{6CB17A68-6748-4102-8C92-E6F9F620D663}"/>
          </ac:picMkLst>
        </pc:picChg>
        <pc:picChg chg="mod">
          <ac:chgData name="Наталия Панкратова" userId="2de0ee14185dd351" providerId="LiveId" clId="{E6485F07-E17F-4BC0-94B8-CB977A77CE76}" dt="2024-12-19T13:17:07.611" v="24" actId="1076"/>
          <ac:picMkLst>
            <pc:docMk/>
            <pc:sldMk cId="2267906395" sldId="256"/>
            <ac:picMk id="25" creationId="{178B196F-0DB0-4C95-A603-EB0BC541094F}"/>
          </ac:picMkLst>
        </pc:picChg>
        <pc:picChg chg="mod">
          <ac:chgData name="Наталия Панкратова" userId="2de0ee14185dd351" providerId="LiveId" clId="{E6485F07-E17F-4BC0-94B8-CB977A77CE76}" dt="2024-12-19T13:16:33.378" v="16" actId="1076"/>
          <ac:picMkLst>
            <pc:docMk/>
            <pc:sldMk cId="2267906395" sldId="256"/>
            <ac:picMk id="26" creationId="{E16B3A32-926C-43CF-9A12-05648286ED7F}"/>
          </ac:picMkLst>
        </pc:picChg>
        <pc:picChg chg="mod">
          <ac:chgData name="Наталия Панкратова" userId="2de0ee14185dd351" providerId="LiveId" clId="{E6485F07-E17F-4BC0-94B8-CB977A77CE76}" dt="2024-12-19T13:16:30.952" v="15" actId="1076"/>
          <ac:picMkLst>
            <pc:docMk/>
            <pc:sldMk cId="2267906395" sldId="256"/>
            <ac:picMk id="27" creationId="{FECFF237-0B35-42D1-AA59-668B9C962990}"/>
          </ac:picMkLst>
        </pc:picChg>
        <pc:picChg chg="mod">
          <ac:chgData name="Наталия Панкратова" userId="2de0ee14185dd351" providerId="LiveId" clId="{E6485F07-E17F-4BC0-94B8-CB977A77CE76}" dt="2024-12-19T13:16:24.038" v="13" actId="1076"/>
          <ac:picMkLst>
            <pc:docMk/>
            <pc:sldMk cId="2267906395" sldId="256"/>
            <ac:picMk id="28" creationId="{41E5D686-C837-4153-BD22-DB525EC3C417}"/>
          </ac:picMkLst>
        </pc:picChg>
        <pc:picChg chg="mod">
          <ac:chgData name="Наталия Панкратова" userId="2de0ee14185dd351" providerId="LiveId" clId="{E6485F07-E17F-4BC0-94B8-CB977A77CE76}" dt="2024-12-19T13:16:18.526" v="11" actId="1076"/>
          <ac:picMkLst>
            <pc:docMk/>
            <pc:sldMk cId="2267906395" sldId="256"/>
            <ac:picMk id="29" creationId="{0B6D9D33-D6C9-4F22-8CAA-DD00BDFD6801}"/>
          </ac:picMkLst>
        </pc:picChg>
        <pc:picChg chg="mod">
          <ac:chgData name="Наталия Панкратова" userId="2de0ee14185dd351" providerId="LiveId" clId="{E6485F07-E17F-4BC0-94B8-CB977A77CE76}" dt="2024-12-19T13:16:10.824" v="9" actId="1076"/>
          <ac:picMkLst>
            <pc:docMk/>
            <pc:sldMk cId="2267906395" sldId="256"/>
            <ac:picMk id="30" creationId="{F9F415B8-C429-40B0-B17D-1570F50B4777}"/>
          </ac:picMkLst>
        </pc:picChg>
        <pc:picChg chg="mod">
          <ac:chgData name="Наталия Панкратова" userId="2de0ee14185dd351" providerId="LiveId" clId="{E6485F07-E17F-4BC0-94B8-CB977A77CE76}" dt="2024-12-19T13:16:05.679" v="7" actId="1076"/>
          <ac:picMkLst>
            <pc:docMk/>
            <pc:sldMk cId="2267906395" sldId="256"/>
            <ac:picMk id="31" creationId="{8C1302D4-4C8B-4329-8CFA-1E250FB04029}"/>
          </ac:picMkLst>
        </pc:picChg>
        <pc:picChg chg="add mod">
          <ac:chgData name="Наталия Панкратова" userId="2de0ee14185dd351" providerId="LiveId" clId="{E6485F07-E17F-4BC0-94B8-CB977A77CE76}" dt="2024-12-19T13:23:23.805" v="62" actId="1076"/>
          <ac:picMkLst>
            <pc:docMk/>
            <pc:sldMk cId="2267906395" sldId="256"/>
            <ac:picMk id="32" creationId="{3B031AA8-8D50-4B85-9D22-984D838595C0}"/>
          </ac:picMkLst>
        </pc:picChg>
        <pc:picChg chg="add mod">
          <ac:chgData name="Наталия Панкратова" userId="2de0ee14185dd351" providerId="LiveId" clId="{E6485F07-E17F-4BC0-94B8-CB977A77CE76}" dt="2024-12-19T13:25:46.167" v="74" actId="1076"/>
          <ac:picMkLst>
            <pc:docMk/>
            <pc:sldMk cId="2267906395" sldId="256"/>
            <ac:picMk id="34" creationId="{F576FC19-4D7D-4ADC-9346-9BE447A0B502}"/>
          </ac:picMkLst>
        </pc:picChg>
        <pc:picChg chg="mod ord">
          <ac:chgData name="Наталия Панкратова" userId="2de0ee14185dd351" providerId="LiveId" clId="{E6485F07-E17F-4BC0-94B8-CB977A77CE76}" dt="2024-12-19T13:26:18.526" v="88" actId="170"/>
          <ac:picMkLst>
            <pc:docMk/>
            <pc:sldMk cId="2267906395" sldId="256"/>
            <ac:picMk id="35" creationId="{DAB804B4-E064-43C7-BBB6-8E134C6FE5C4}"/>
          </ac:picMkLst>
        </pc:picChg>
      </pc:sldChg>
    </pc:docChg>
  </pc:docChgLst>
</pc:chgInfo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Панкратова</dc:creator>
  <cp:lastModifiedBy>Администратор</cp:lastModifiedBy>
  <cp:revision>3</cp:revision>
  <dcterms:created xsi:type="dcterms:W3CDTF">2024-12-18T09:41:23Z</dcterms:created>
  <dcterms:modified xsi:type="dcterms:W3CDTF">2025-07-18T08:51:37Z</dcterms:modified>
</cp:coreProperties>
</file>