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12</cp:revision>
  <dcterms:created xsi:type="dcterms:W3CDTF">2024-12-07T10:17:07Z</dcterms:created>
  <dcterms:modified xsi:type="dcterms:W3CDTF">2025-07-18T10:24:17Z</dcterms:modified>
</cp:coreProperties>
</file>