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>
        <p:scale>
          <a:sx n="66" d="100"/>
          <a:sy n="66" d="100"/>
        </p:scale>
        <p:origin x="2232" y="8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2</Words>
  <Application>Microsoft Office PowerPoint</Application>
  <PresentationFormat>Широкоэкранный</PresentationFormat>
  <Paragraphs>2</Paragraphs>
  <Slides>1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Тема Office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Презентація PowerPoint</dc:title>
  <dc:creator>user</dc:creator>
  <cp:lastModifiedBy>Администратор</cp:lastModifiedBy>
  <cp:revision>18</cp:revision>
  <dcterms:created xsi:type="dcterms:W3CDTF">2024-04-15T16:33:00Z</dcterms:created>
  <dcterms:modified xsi:type="dcterms:W3CDTF">2025-07-21T14:02:02Z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2C2C54665D504D598BFAA521FE9DA874_12</vt:lpwstr>
  </property>
  <property fmtid="{D5CDD505-2E9C-101B-9397-08002B2CF9AE}" pid="3" name="KSOProductBuildVer">
    <vt:lpwstr>1033-12.2.0.17119</vt:lpwstr>
  </property>
</Properties>
</file>