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4362" y="222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15</cp:revision>
  <dcterms:created xsi:type="dcterms:W3CDTF">2024-08-11T09:55:40Z</dcterms:created>
  <dcterms:modified xsi:type="dcterms:W3CDTF">2025-07-22T12:58:57Z</dcterms:modified>
</cp:coreProperties>
</file>