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кутник: округлені кути 1"/>
          <p:cNvSpPr/>
          <p:nvPr/>
        </p:nvSpPr>
        <p:spPr>
          <a:xfrm rot="5400000">
            <a:off x="3764645" y="543143"/>
            <a:ext cx="2573517" cy="868696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3" name="Прямокутник: округлені кути 62"/>
          <p:cNvSpPr/>
          <p:nvPr/>
        </p:nvSpPr>
        <p:spPr>
          <a:xfrm rot="5400000">
            <a:off x="3764646" y="-2299195"/>
            <a:ext cx="2573517" cy="86869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5" t="3841" r="23142" b="3044"/>
          <a:stretch>
            <a:fillRect/>
          </a:stretch>
        </p:blipFill>
        <p:spPr>
          <a:xfrm>
            <a:off x="855090" y="958873"/>
            <a:ext cx="1329121" cy="2340284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5" t="3841" r="23142" b="3044"/>
          <a:stretch>
            <a:fillRect/>
          </a:stretch>
        </p:blipFill>
        <p:spPr>
          <a:xfrm>
            <a:off x="2284630" y="958873"/>
            <a:ext cx="1329121" cy="2340284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5" t="3841" r="23142" b="3044"/>
          <a:stretch>
            <a:fillRect/>
          </a:stretch>
        </p:blipFill>
        <p:spPr>
          <a:xfrm>
            <a:off x="3714170" y="941026"/>
            <a:ext cx="1329121" cy="2340284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5" t="3841" r="23142" b="3044"/>
          <a:stretch>
            <a:fillRect/>
          </a:stretch>
        </p:blipFill>
        <p:spPr>
          <a:xfrm>
            <a:off x="5144280" y="958873"/>
            <a:ext cx="1329121" cy="2340284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5" t="3841" r="23142" b="3044"/>
          <a:stretch>
            <a:fillRect/>
          </a:stretch>
        </p:blipFill>
        <p:spPr>
          <a:xfrm>
            <a:off x="6572903" y="958873"/>
            <a:ext cx="1329121" cy="2340284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5" t="3841" r="23142" b="3044"/>
          <a:stretch>
            <a:fillRect/>
          </a:stretch>
        </p:blipFill>
        <p:spPr>
          <a:xfrm>
            <a:off x="8001526" y="991655"/>
            <a:ext cx="1329121" cy="2340284"/>
          </a:xfrm>
          <a:prstGeom prst="rect">
            <a:avLst/>
          </a:prstGeom>
        </p:spPr>
      </p:pic>
      <p:sp>
        <p:nvSpPr>
          <p:cNvPr id="83" name="Овал 82"/>
          <p:cNvSpPr/>
          <p:nvPr/>
        </p:nvSpPr>
        <p:spPr>
          <a:xfrm>
            <a:off x="1103987" y="1171508"/>
            <a:ext cx="767753" cy="76484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4" name="Овал 83"/>
          <p:cNvSpPr/>
          <p:nvPr/>
        </p:nvSpPr>
        <p:spPr>
          <a:xfrm>
            <a:off x="2539162" y="1156425"/>
            <a:ext cx="767753" cy="76484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5" name="Овал 84"/>
          <p:cNvSpPr/>
          <p:nvPr/>
        </p:nvSpPr>
        <p:spPr>
          <a:xfrm>
            <a:off x="3947767" y="1156918"/>
            <a:ext cx="767753" cy="76484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6" name="Овал 85"/>
          <p:cNvSpPr/>
          <p:nvPr/>
        </p:nvSpPr>
        <p:spPr>
          <a:xfrm>
            <a:off x="5410406" y="1171508"/>
            <a:ext cx="767753" cy="76484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7" name="Овал 86"/>
          <p:cNvSpPr/>
          <p:nvPr/>
        </p:nvSpPr>
        <p:spPr>
          <a:xfrm>
            <a:off x="6839029" y="1179396"/>
            <a:ext cx="767753" cy="76484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8" name="Овал 87"/>
          <p:cNvSpPr/>
          <p:nvPr/>
        </p:nvSpPr>
        <p:spPr>
          <a:xfrm>
            <a:off x="8246799" y="1194931"/>
            <a:ext cx="767753" cy="76484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8294837" y="1242343"/>
            <a:ext cx="702794" cy="707602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1494" y="1169788"/>
            <a:ext cx="575744" cy="702128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4808" y="1269749"/>
            <a:ext cx="589484" cy="615209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89729" y="1205776"/>
            <a:ext cx="490587" cy="666140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05794" y="1205776"/>
            <a:ext cx="702647" cy="702647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486" y="1280145"/>
            <a:ext cx="601208" cy="5633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3748" y="3870589"/>
            <a:ext cx="1151489" cy="140425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65474" y="3869749"/>
            <a:ext cx="1055470" cy="143316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252" y="3938783"/>
            <a:ext cx="1240940" cy="129509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659" y="4684656"/>
            <a:ext cx="1498642" cy="140425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675927" y="4648723"/>
            <a:ext cx="1567567" cy="157829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81635" y="4374515"/>
            <a:ext cx="1800657" cy="180065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" t="7961" r="9559" b="12226"/>
          <a:stretch>
            <a:fillRect/>
          </a:stretch>
        </p:blipFill>
        <p:spPr>
          <a:xfrm>
            <a:off x="2795428" y="1269749"/>
            <a:ext cx="4099039" cy="3994112"/>
          </a:xfrm>
          <a:prstGeom prst="rect">
            <a:avLst/>
          </a:prstGeom>
        </p:spPr>
      </p:pic>
      <p:pic>
        <p:nvPicPr>
          <p:cNvPr id="3" name="Picture 2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9434536" y="2335530"/>
            <a:ext cx="2715260" cy="2715260"/>
          </a:xfrm>
          <a:prstGeom prst="rect">
            <a:avLst/>
          </a:prstGeom>
        </p:spPr>
      </p:pic>
      <p:pic>
        <p:nvPicPr>
          <p:cNvPr id="4" name="Google Shape;86;p1" title="gift4.png">
            <a:extLst>
              <a:ext uri="{FF2B5EF4-FFF2-40B4-BE49-F238E27FC236}">
                <a16:creationId xmlns:a16="http://schemas.microsoft.com/office/drawing/2014/main" id="{EE0EBC08-F9DF-A13B-16B2-577E74D700AB}"/>
              </a:ext>
            </a:extLst>
          </p:cNvPr>
          <p:cNvPicPr preferRelativeResize="0"/>
          <p:nvPr/>
        </p:nvPicPr>
        <p:blipFill>
          <a:blip r:embed="rId19"/>
          <a:stretch>
            <a:fillRect/>
          </a:stretch>
        </p:blipFill>
        <p:spPr>
          <a:xfrm>
            <a:off x="-57863" y="0"/>
            <a:ext cx="1010190" cy="867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875E-6 3.33333E-6 L 0.00638 -0.435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2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1.11022E-16 L -0.35481 -0.4428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47" y="-2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375E-6 -2.96296E-6 L -0.11901 -0.528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51" y="-2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1.11022E-16 L 0.14766 -0.4319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83" y="-2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3.33333E-6 L 0.39011 -0.5585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05" y="-2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07407E-6 L 0.02227 -0.5539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" y="-2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2A97CC5-C3CF-469E-A13A-3E75D7C2C390}"/>
</file>

<file path=customXml/itemProps2.xml><?xml version="1.0" encoding="utf-8"?>
<ds:datastoreItem xmlns:ds="http://schemas.openxmlformats.org/officeDocument/2006/customXml" ds:itemID="{F22EBA7D-5989-4C6F-AF3A-9D4715DE91FC}"/>
</file>

<file path=customXml/itemProps3.xml><?xml version="1.0" encoding="utf-8"?>
<ds:datastoreItem xmlns:ds="http://schemas.openxmlformats.org/officeDocument/2006/customXml" ds:itemID="{3F6E7CD5-F28A-435F-8EC8-17C0EEC99F89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10</cp:revision>
  <dcterms:created xsi:type="dcterms:W3CDTF">2024-04-13T20:46:00Z</dcterms:created>
  <dcterms:modified xsi:type="dcterms:W3CDTF">2024-10-24T08:40:52Z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A278A4BA452F4B3C95D4A2E133F8DDC6_12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