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03895" y="2774315"/>
            <a:ext cx="3850005" cy="38500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2024-05-13T12:19:00Z</dcterms:created>
  <dcterms:modified xsi:type="dcterms:W3CDTF">2024-10-29T10:46:04Z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