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7" name="Прямокутник: округлені кути 46"/>
          <p:cNvSpPr/>
          <p:nvPr/>
        </p:nvSpPr>
        <p:spPr>
          <a:xfrm>
            <a:off x="1066794" y="324361"/>
            <a:ext cx="7996098" cy="27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2" y="373438"/>
            <a:ext cx="1475481" cy="2318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64" y="171524"/>
            <a:ext cx="2872003" cy="2872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6" y="639878"/>
            <a:ext cx="1810439" cy="2036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869">
            <a:off x="10277171" y="1677133"/>
            <a:ext cx="1221883" cy="1061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3">
            <a:off x="8964674" y="1480911"/>
            <a:ext cx="1221883" cy="1061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85" y="3111474"/>
            <a:ext cx="1221883" cy="10610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07">
            <a:off x="9908574" y="3755080"/>
            <a:ext cx="1221883" cy="1061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9714458" y="3422658"/>
            <a:ext cx="1738769" cy="17694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740">
            <a:off x="10727490" y="2757256"/>
            <a:ext cx="1738769" cy="17694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10074134" y="1359260"/>
            <a:ext cx="1738769" cy="17694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7">
            <a:off x="8833292" y="1098036"/>
            <a:ext cx="1738769" cy="17694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981" y="3341720"/>
            <a:ext cx="3397527" cy="35161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31" y="621716"/>
            <a:ext cx="2228860" cy="2135991"/>
          </a:xfrm>
          <a:prstGeom prst="rect">
            <a:avLst/>
          </a:prstGeom>
        </p:spPr>
      </p:pic>
      <p:pic>
        <p:nvPicPr>
          <p:cNvPr id="2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5" y="3111500"/>
            <a:ext cx="3658235" cy="365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2024-03-12T15:00:00Z</dcterms:created>
  <dcterms:modified xsi:type="dcterms:W3CDTF">2024-10-29T15:45:00Z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CFD40A752C4B43299DE2D6DE377B6B42_12</vt:lpwstr>
  </property>
  <property fmtid="{D5CDD505-2E9C-101B-9397-08002B2CF9AE}" pid="3" name="KSOProductBuildVer">
    <vt:lpwstr>1033-12.2.0.17153</vt:lpwstr>
  </property>
</Properties>
</file>