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2"/>
  </p:normalViewPr>
  <p:slideViewPr>
    <p:cSldViewPr snapToGrid="0">
      <p:cViewPr>
        <p:scale>
          <a:sx n="75" d="100"/>
          <a:sy n="75" d="100"/>
        </p:scale>
        <p:origin x="1278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D31F2-BCFB-456C-92E4-059365CCCF10}" type="datetimeFigureOut">
              <a:rPr lang="en-US" smtClean="0"/>
              <a:t>10/30/2024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F2875-B992-47B0-88B2-53ADBC81BB6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Изображение выглядит как радуга, рисунок, искусство, дерево&#10;&#10;Автоматически созданное описание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Прямоугольник: скругленные углы 14"/>
          <p:cNvSpPr/>
          <p:nvPr/>
        </p:nvSpPr>
        <p:spPr>
          <a:xfrm>
            <a:off x="172165" y="280319"/>
            <a:ext cx="7150655" cy="828675"/>
          </a:xfrm>
          <a:prstGeom prst="roundRect">
            <a:avLst/>
          </a:prstGeom>
          <a:solidFill>
            <a:schemeClr val="lt1">
              <a:alpha val="5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Прямоугольник: скругленные углы 4"/>
          <p:cNvSpPr/>
          <p:nvPr/>
        </p:nvSpPr>
        <p:spPr>
          <a:xfrm>
            <a:off x="358036" y="446983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: скругленные углы 5"/>
          <p:cNvSpPr/>
          <p:nvPr/>
        </p:nvSpPr>
        <p:spPr>
          <a:xfrm>
            <a:off x="1115790" y="443100"/>
            <a:ext cx="194200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: скругленные углы 6"/>
          <p:cNvSpPr/>
          <p:nvPr/>
        </p:nvSpPr>
        <p:spPr>
          <a:xfrm>
            <a:off x="1839262" y="454372"/>
            <a:ext cx="2115869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: скругленные углы 7"/>
          <p:cNvSpPr/>
          <p:nvPr/>
        </p:nvSpPr>
        <p:spPr>
          <a:xfrm>
            <a:off x="2593784" y="454372"/>
            <a:ext cx="2115868" cy="499621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: скругленные углы 8"/>
          <p:cNvSpPr/>
          <p:nvPr/>
        </p:nvSpPr>
        <p:spPr>
          <a:xfrm>
            <a:off x="3467396" y="454372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: скругленные углы 9"/>
          <p:cNvSpPr/>
          <p:nvPr/>
        </p:nvSpPr>
        <p:spPr>
          <a:xfrm>
            <a:off x="4207339" y="454373"/>
            <a:ext cx="2115868" cy="477078"/>
          </a:xfrm>
          <a:prstGeom prst="roundRect">
            <a:avLst>
              <a:gd name="adj" fmla="val 50000"/>
            </a:avLst>
          </a:prstGeom>
          <a:gradFill>
            <a:gsLst>
              <a:gs pos="43000">
                <a:schemeClr val="accent4"/>
              </a:gs>
              <a:gs pos="93000">
                <a:schemeClr val="accent4">
                  <a:alpha val="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: скругленные углы 10"/>
          <p:cNvSpPr/>
          <p:nvPr/>
        </p:nvSpPr>
        <p:spPr>
          <a:xfrm>
            <a:off x="4910512" y="454372"/>
            <a:ext cx="2227026" cy="499621"/>
          </a:xfrm>
          <a:prstGeom prst="roundRect">
            <a:avLst>
              <a:gd name="adj" fmla="val 50000"/>
            </a:avLst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: скругленные углы 13"/>
          <p:cNvSpPr/>
          <p:nvPr/>
        </p:nvSpPr>
        <p:spPr>
          <a:xfrm>
            <a:off x="357488" y="454371"/>
            <a:ext cx="6780050" cy="477078"/>
          </a:xfrm>
          <a:prstGeom prst="roundRect">
            <a:avLst>
              <a:gd name="adj" fmla="val 50000"/>
            </a:avLst>
          </a:prstGeom>
          <a:solidFill>
            <a:srgbClr val="E44EB2">
              <a:alpha val="34000"/>
            </a:srgbClr>
          </a:solidFill>
          <a:ln w="57150">
            <a:solidFill>
              <a:schemeClr val="accent4"/>
            </a:solidFill>
          </a:ln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8" y="4855052"/>
            <a:ext cx="1407469" cy="1407469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3196329" y="5254194"/>
            <a:ext cx="1407469" cy="1407469"/>
          </a:xfrm>
          <a:prstGeom prst="rect">
            <a:avLst/>
          </a:prstGeom>
        </p:spPr>
      </p:pic>
      <p:pic>
        <p:nvPicPr>
          <p:cNvPr id="19" name="Рисунок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896706" y="5384825"/>
            <a:ext cx="1407469" cy="1407469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211373">
            <a:off x="-2946474" y="4325279"/>
            <a:ext cx="1407469" cy="1407469"/>
          </a:xfrm>
          <a:prstGeom prst="rect">
            <a:avLst/>
          </a:prstGeom>
        </p:spPr>
      </p:pic>
      <p:pic>
        <p:nvPicPr>
          <p:cNvPr id="21" name="Рисунок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5" y="3945872"/>
            <a:ext cx="1407469" cy="1407469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765388" y="5399339"/>
            <a:ext cx="1407469" cy="1407469"/>
          </a:xfrm>
          <a:prstGeom prst="rect">
            <a:avLst/>
          </a:prstGeom>
        </p:spPr>
      </p:pic>
      <p:pic>
        <p:nvPicPr>
          <p:cNvPr id="23" name="Рисунок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8627" flipH="1">
            <a:off x="12866374" y="4715314"/>
            <a:ext cx="1407469" cy="1407469"/>
          </a:xfrm>
          <a:prstGeom prst="rect">
            <a:avLst/>
          </a:prstGeom>
        </p:spPr>
      </p:pic>
      <p:pic>
        <p:nvPicPr>
          <p:cNvPr id="2" name="Picture 1" descr="Без назви-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4782185" y="3147060"/>
            <a:ext cx="3004820" cy="30048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3.33333E-6 L -0.06146 0.00023 C -0.00586 0.00463 -0.0763 -0.00093 0.03451 0.0037 C 0.04011 0.0037 0.04519 0.00509 0.05091 0.00555 C 0.0737 0.00648 0.09597 0.00648 0.11875 0.0074 L 0.15821 0.00926 L 0.27657 0.0074 C 0.29701 0.00671 0.31472 0.00416 0.33529 0.00185 C 0.33789 0.00092 0.37019 -0.00857 0.37644 -0.01111 C 0.37904 -0.0125 0.38164 -0.01505 0.38451 -0.01667 C 0.38959 -0.01991 0.40391 -0.02662 0.40912 -0.02778 C 0.41433 -0.02917 0.41992 -0.02917 0.42539 -0.02963 C 0.44896 -0.02732 0.47266 -0.02755 0.49649 -0.02223 C 0.51159 -0.01898 0.52591 -0.00741 0.54128 -0.00371 C 0.54922 -0.00186 0.5569 -0.00047 0.56446 0.00185 C 0.58229 0.00694 0.58581 0.01041 0.60287 0.01296 C 0.61498 0.01458 0.63985 0.01666 0.63985 0.01689 C 0.64532 0.01782 0.65144 0.01967 0.65742 0.02037 C 0.69948 0.02407 0.75521 0.02106 0.79388 0.02037 C 0.80209 0.01967 0.81029 0.01944 0.81849 0.01852 C 0.82604 0.01759 0.83386 0.01551 0.84154 0.01481 C 0.85847 0.01296 0.89206 0.01111 0.89206 0.01134 C 0.91784 0.01157 0.94401 0.01157 0.97006 0.01296 C 1.06914 0.01805 1.00391 0.01666 1.05313 0.02037 C 1.16953 0.02893 1.09922 0.02268 1.15417 0.02777 L 1.30144 0.02592 C 1.31784 0.02523 1.33399 0.02314 1.35078 0.02222 L 1.41198 0.01852 C 1.46563 0.01435 1.44375 0.01481 1.47787 0.01481 L 1.47787 0.01504 " pathEditMode="relative" rAng="0" ptsTypes="AAAAAAAAAAAAAAAAAAAAAAAAAAAAAA">
                                      <p:cBhvr>
                                        <p:cTn id="11" dur="7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1.11022E-16 L -0.06146 0.00023 C -0.00586 0.00463 -0.0763 -0.00093 0.03451 0.0037 C 0.04011 0.0037 0.04519 0.00509 0.05091 0.00556 C 0.0737 0.00648 0.09597 0.00648 0.11875 0.00741 L 0.15821 0.00926 L 0.27657 0.00741 C 0.29701 0.00671 0.31472 0.00417 0.33529 0.00185 C 0.33789 0.00093 0.37019 -0.00856 0.37644 -0.01111 C 0.37904 -0.0125 0.38164 -0.01505 0.38451 -0.01667 C 0.38959 -0.01991 0.40391 -0.02662 0.40912 -0.02778 C 0.41433 -0.02917 0.41992 -0.02917 0.42539 -0.02963 C 0.44896 -0.02731 0.47266 -0.02755 0.49649 -0.02222 C 0.51159 -0.01898 0.52591 -0.00741 0.54128 -0.0037 C 0.54922 -0.00185 0.5569 -0.00046 0.56446 0.00185 C 0.58229 0.00694 0.58581 0.01042 0.60287 0.01296 C 0.61498 0.01458 0.63985 0.01667 0.63985 0.0169 C 0.64532 0.01782 0.65144 0.01968 0.65742 0.02037 C 0.69948 0.02407 0.75521 0.02106 0.79388 0.02037 C 0.80209 0.01968 0.81029 0.01944 0.81849 0.01852 C 0.82604 0.01759 0.83386 0.01551 0.84154 0.01481 C 0.85847 0.01296 0.89206 0.01111 0.89206 0.01134 C 0.91784 0.01157 0.94401 0.01157 0.97006 0.01296 C 1.06914 0.01806 1.00391 0.01667 1.05313 0.02037 C 1.16953 0.02894 1.09922 0.02269 1.15417 0.02778 L 1.30144 0.02593 C 1.31784 0.02523 1.33399 0.02315 1.35078 0.02222 L 1.41198 0.01852 C 1.46563 0.01435 1.44375 0.01481 1.47787 0.01481 L 1.47787 0.01505 " pathEditMode="relative" rAng="0" ptsTypes="AAAAAAAAAAAAAAAAAAAAAAAAAAAAAA">
                                      <p:cBhvr>
                                        <p:cTn id="15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7.40741E-7 L -8.33333E-7 -0.00023 C -0.04896 0.00139 0.01211 -0.00046 -0.0845 0.00116 C -0.08932 0.00116 -0.09375 0.00139 -0.0987 0.00162 C -0.11875 0.00208 -0.13841 0.00208 -0.15859 0.00231 L -0.19297 0.00278 L -0.297 0.00231 C -0.31497 0.00208 -0.33073 0.00116 -0.3487 0.00046 C -0.35091 0.00023 -0.37904 -0.00278 -0.38463 -0.0037 C -0.38685 -0.0044 -0.38906 -0.00509 -0.39167 -0.00579 C -0.39609 -0.00671 -0.40859 -0.00903 -0.41315 -0.00926 C -0.41823 -0.00972 -0.42279 -0.00972 -0.42747 -0.00995 C -0.44857 -0.00926 -0.46901 -0.00926 -0.4901 -0.00741 C -0.50351 -0.00625 -0.51588 -0.00255 -0.52943 -0.00139 C -0.5362 -0.00093 -0.5431 -0.00023 -0.54961 0.00046 C -0.56523 0.00231 -0.56862 0.00347 -0.58333 0.00393 C -0.59388 0.00463 -0.61575 0.00555 -0.61575 0.00509 C -0.62057 0.00579 -0.62604 0.00625 -0.63151 0.00671 C -0.66849 0.00787 -0.71706 0.00694 -0.75104 0.00671 C -0.75833 0.00625 -0.76536 0.00625 -0.77266 0.00602 C -0.77917 0.00579 -0.78607 0.00486 -0.79284 0.00486 C -0.80768 0.00393 -0.83724 0.00347 -0.83724 0.0037 C -0.86016 0.0037 -0.88307 0.0037 -0.9056 0.00393 C -0.99271 0.00579 -0.93542 0.00555 -0.97851 0.00671 C -1.08073 0.00949 -1.01901 0.00741 -1.06732 0.00903 L -1.19635 0.00833 C -1.21068 0.00833 -1.22487 0.00741 -1.23971 0.00718 L -1.29336 0.00602 C -1.34036 0.00463 -1.32122 0.00486 -1.3513 0.00486 L -1.3513 0.00463 " pathEditMode="relative" rAng="0" ptsTypes="AAAAAAAAAAAAAAAAAAAAAAAAAAAAAA">
                                      <p:cBhvr>
                                        <p:cTn id="19" dur="7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47 0.02708 L -0.05247 0.02732 C 0.00313 0.03171 -0.06732 0.02616 0.04349 0.03079 C 0.04909 0.03079 0.05417 0.03218 0.0599 0.03264 C 0.08268 0.03357 0.10495 0.03357 0.12774 0.03449 L 0.16719 0.03634 L 0.28555 0.03449 C 0.30599 0.0338 0.3237 0.03125 0.34427 0.02894 C 0.34688 0.02801 0.37917 0.01852 0.38542 0.01597 C 0.38802 0.01458 0.39063 0.01204 0.39349 0.01042 C 0.39857 0.00718 0.41289 0.00046 0.4181 -0.00069 C 0.42331 -0.00208 0.42891 -0.00208 0.43438 -0.00254 C 0.45795 -0.00023 0.48164 -0.00046 0.50547 0.00486 C 0.52058 0.0081 0.5349 0.01968 0.55026 0.02338 C 0.55821 0.02523 0.56589 0.02662 0.57344 0.02894 C 0.59128 0.03403 0.59479 0.0375 0.61185 0.04005 C 0.62396 0.04167 0.64883 0.04375 0.64883 0.04398 C 0.6543 0.04491 0.66042 0.04676 0.66641 0.04746 C 0.70847 0.05116 0.7642 0.04815 0.80287 0.04746 C 0.81107 0.04676 0.81927 0.04653 0.82748 0.0456 C 0.83503 0.04468 0.84284 0.04259 0.85052 0.0419 C 0.86745 0.04005 0.90104 0.0382 0.90104 0.03843 C 0.92683 0.03866 0.953 0.03866 0.97904 0.04005 C 1.07813 0.04514 1.01289 0.04375 1.06211 0.04746 C 1.17852 0.05602 1.10821 0.04977 1.16315 0.05486 L 1.31042 0.05301 C 1.32683 0.05232 1.34297 0.05023 1.35977 0.04931 L 1.42097 0.0456 C 1.47461 0.04144 1.45274 0.0419 1.48685 0.0419 L 1.48685 0.04213 " pathEditMode="relative" rAng="0" ptsTypes="AAAAAAAAAAAAAAAAAAAAAAAAAAAAAA">
                                      <p:cBhvr>
                                        <p:cTn id="23" dur="7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81481E-6 L 2.5E-6 -0.00023 C -0.04896 0.00139 0.01211 -0.00046 -0.08451 0.00116 C -0.08933 0.00116 -0.09375 0.00139 -0.0987 0.00163 C -0.11875 0.00209 -0.13841 0.00209 -0.1586 0.00232 L -0.19297 0.00278 L -0.29701 0.00232 C -0.31498 0.00209 -0.33073 0.00116 -0.3487 0.00047 C -0.35091 0.00024 -0.37904 -0.00277 -0.38464 -0.0037 C -0.38685 -0.00439 -0.38906 -0.00509 -0.39167 -0.00578 C -0.3961 -0.00671 -0.4086 -0.00902 -0.41315 -0.00925 C -0.41823 -0.00972 -0.42279 -0.00972 -0.42748 -0.00995 C -0.44857 -0.00925 -0.46901 -0.00925 -0.49011 -0.0074 C -0.50352 -0.00625 -0.51589 -0.00254 -0.52943 -0.00138 C -0.5362 -0.00092 -0.5431 -0.00023 -0.54961 0.00047 C -0.56524 0.00232 -0.56862 0.00348 -0.58334 0.00394 C -0.59388 0.00463 -0.61576 0.00556 -0.61576 0.0051 C -0.62058 0.00579 -0.62604 0.00625 -0.63151 0.00672 C -0.66849 0.00788 -0.71706 0.00695 -0.75104 0.00672 C -0.75834 0.00625 -0.76537 0.00625 -0.77266 0.00602 C -0.77917 0.00579 -0.78607 0.00487 -0.79284 0.00487 C -0.80768 0.00394 -0.83724 0.00348 -0.83724 0.00371 C -0.86016 0.00371 -0.88308 0.00371 -0.9056 0.00394 C -0.99271 0.00579 -0.93542 0.00556 -0.97852 0.00672 C -1.08073 0.0095 -1.01901 0.00741 -1.06732 0.00903 L -1.19636 0.00834 C -1.21068 0.00834 -1.22487 0.00741 -1.23972 0.00718 L -1.29336 0.00602 C -1.34037 0.00463 -1.32123 0.00487 -1.3513 0.00487 L -1.3513 0.00463 " pathEditMode="relative" rAng="0" ptsTypes="AAAAAAAAAAAAAAAAAAAAAAAAAAAAAA">
                                      <p:cBhvr>
                                        <p:cTn id="27" dur="7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146 -3.33333E-6 L -0.06146 0.00023 C -0.00586 0.00463 -0.07631 -0.00092 0.0345 0.00371 C 0.0401 0.00371 0.04518 0.0051 0.05091 0.00556 C 0.07369 0.00648 0.09596 0.00648 0.11875 0.00741 L 0.1582 0.00926 L 0.27656 0.00741 C 0.297 0.00672 0.31471 0.00417 0.33528 0.00186 C 0.33789 0.00093 0.37018 -0.00856 0.37643 -0.01111 C 0.37903 -0.0125 0.38164 -0.01504 0.3845 -0.01666 C 0.38958 -0.0199 0.4039 -0.02662 0.40911 -0.02777 C 0.41432 -0.02916 0.41992 -0.02916 0.42539 -0.02963 C 0.44895 -0.02731 0.47265 -0.02754 0.49648 -0.02222 C 0.51158 -0.01898 0.52591 -0.0074 0.54127 -0.0037 C 0.54921 -0.00185 0.5569 -0.00046 0.56445 0.00186 C 0.58229 0.00695 0.5858 0.01042 0.60286 0.01297 C 0.61497 0.01459 0.63984 0.01667 0.63984 0.0169 C 0.64531 0.01783 0.65143 0.01968 0.65742 0.02037 C 0.69948 0.02408 0.7552 0.02107 0.79388 0.02037 C 0.80208 0.01968 0.81028 0.01945 0.81849 0.01852 C 0.82604 0.0176 0.83385 0.01551 0.84153 0.01482 C 0.85846 0.01297 0.89205 0.01111 0.89205 0.01135 C 0.91783 0.01158 0.94401 0.01158 0.97005 0.01297 C 1.06914 0.01806 1.0039 0.01667 1.05312 0.02037 C 1.16953 0.02894 1.09921 0.02269 1.15416 0.02778 L 1.30143 0.02593 C 1.31783 0.02523 1.33398 0.02315 1.35078 0.02223 L 1.41198 0.01852 C 1.46562 0.01436 1.44375 0.01482 1.47786 0.01482 L 1.47786 0.01505 " pathEditMode="relative" rAng="0" ptsTypes="AAAAAAAAAAAAAAAAAAAAAAAAAAAAAA">
                                      <p:cBhvr>
                                        <p:cTn id="31" dur="7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966" y="-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3.7037E-6 L -8.33333E-7 -0.00024 C -0.04896 0.00139 0.01211 -0.00047 -0.0845 0.00115 C -0.08932 0.00115 -0.09375 0.00139 -0.0987 0.00162 C -0.11875 0.00208 -0.13841 0.00208 -0.15859 0.00231 L -0.19297 0.00277 L -0.297 0.00231 C -0.31497 0.00208 -0.33073 0.00115 -0.3487 0.00046 C -0.35091 0.00023 -0.37904 -0.00278 -0.38463 -0.00371 C -0.38685 -0.0044 -0.38906 -0.0051 -0.39167 -0.00579 C -0.39609 -0.00672 -0.40859 -0.00903 -0.41315 -0.00926 C -0.41823 -0.00973 -0.42279 -0.00973 -0.42747 -0.00996 C -0.44857 -0.00926 -0.46901 -0.00926 -0.4901 -0.00741 C -0.50351 -0.00625 -0.51588 -0.00255 -0.52943 -0.00139 C -0.5362 -0.00093 -0.5431 -0.00024 -0.54961 0.00046 C -0.56523 0.00231 -0.56862 0.00347 -0.58333 0.00393 C -0.59388 0.00463 -0.61575 0.00555 -0.61575 0.00509 C -0.62057 0.00578 -0.62604 0.00625 -0.63151 0.00671 C -0.66849 0.00787 -0.71706 0.00694 -0.75104 0.00671 C -0.75833 0.00625 -0.76536 0.00625 -0.77266 0.00601 C -0.77917 0.00578 -0.78607 0.00486 -0.79284 0.00486 C -0.80768 0.00393 -0.83724 0.00347 -0.83724 0.0037 C -0.86016 0.0037 -0.88307 0.0037 -0.9056 0.00393 C -0.99271 0.00578 -0.93542 0.00555 -0.97851 0.00671 C -1.08073 0.00949 -1.01901 0.0074 -1.06732 0.00902 L -1.19635 0.00833 C -1.21068 0.00833 -1.22487 0.0074 -1.23971 0.00717 L -1.29336 0.00601 C -1.34036 0.00463 -1.32122 0.00486 -1.3513 0.00486 L -1.3513 0.00463 " pathEditMode="relative" rAng="0" ptsTypes="AAAAAAAAAAAAAAAAAAAAAAAAAAAAAA">
                                      <p:cBhvr>
                                        <p:cTn id="35" dur="7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565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00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Марианна</dc:creator>
  <cp:lastModifiedBy>Администратор</cp:lastModifiedBy>
  <cp:revision>6</cp:revision>
  <dcterms:created xsi:type="dcterms:W3CDTF">2024-04-26T07:13:00Z</dcterms:created>
  <dcterms:modified xsi:type="dcterms:W3CDTF">2024-10-30T11:26:16Z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50CD91CAA3EF4F52A01B448C1B579D28_12</vt:lpwstr>
  </property>
  <property fmtid="{D5CDD505-2E9C-101B-9397-08002B2CF9AE}" pid="3" name="KSOProductBuildVer">
    <vt:lpwstr>1033-12.2.0.17119</vt:lpwstr>
  </property>
</Properties>
</file>