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0805" y="3535045"/>
            <a:ext cx="3470910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E6B863-8689-4558-8D82-EF7DA8703B05}"/>
</file>

<file path=customXml/itemProps2.xml><?xml version="1.0" encoding="utf-8"?>
<ds:datastoreItem xmlns:ds="http://schemas.openxmlformats.org/officeDocument/2006/customXml" ds:itemID="{EB0F00F8-869F-4E68-98D7-8AAFE6D72411}"/>
</file>

<file path=customXml/itemProps3.xml><?xml version="1.0" encoding="utf-8"?>
<ds:datastoreItem xmlns:ds="http://schemas.openxmlformats.org/officeDocument/2006/customXml" ds:itemID="{CF8134E5-DC95-40C4-9C5E-7998F9D404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