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0E209D-F45A-3AA5-24EC-8502BB8A6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9" y="3243792"/>
            <a:ext cx="3194581" cy="3194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51CA82-31F2-42DA-AB84-FF082AFB0BEA}"/>
</file>

<file path=customXml/itemProps2.xml><?xml version="1.0" encoding="utf-8"?>
<ds:datastoreItem xmlns:ds="http://schemas.openxmlformats.org/officeDocument/2006/customXml" ds:itemID="{79BA4323-5A91-403C-8AEA-1886F8F28D59}"/>
</file>

<file path=customXml/itemProps3.xml><?xml version="1.0" encoding="utf-8"?>
<ds:datastoreItem xmlns:ds="http://schemas.openxmlformats.org/officeDocument/2006/customXml" ds:itemID="{F2D0259F-8675-4254-B090-454E718BA257}"/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