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D62DF6-29FE-F1AB-59F2-41288F22B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8E7CA06-B06A-D05E-A8F8-08DA6F980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670BFA-A171-4EE6-F93D-C52F3F40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16CBFB-0347-0700-1AC8-405FAD17C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D39F3FA-0345-BCF1-2784-12C98373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880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FDF85-383E-A23D-5E52-331B2479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56D426E-0978-39AA-470E-DD76D2836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587DD3-B381-E8E7-07DF-C273A28A5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1FCFB0-941F-201C-00D8-1ED583A4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12B5019-1693-69D7-C0FD-09A7D88E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177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E005D47-A0AA-9333-E057-96A105260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476BCBF-E5EF-8FD3-61CF-C35576116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DE98C8-71E5-217F-FD48-45066416F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2660FC-6F7A-24D8-F230-91593E3A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D2F38C-AE14-0C45-A442-8F4924E0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797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85D32-DEFA-95CC-B305-D9319409F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C81882-A0EF-A5C7-6E3C-E71307A85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A75D9B-8C63-6267-FC3B-5EA3A0EA0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BB7E04-C0F8-014F-4164-657F2B9B1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7134BE-FB6B-240E-D365-1717D64D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610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16168-ACCD-2D0B-D334-0E818145F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B25467D-05AD-9F86-834F-F1754B05A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C8953-4BBA-DA7C-5F62-8F8395EC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924002-B2DB-8727-665A-6CD0F7832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226065-0E1B-AC29-4194-83F20AB5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318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4300E-983F-2555-BC1A-BFBFF35C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FEDF9D4-9787-5017-5F49-BE76BC129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9980F9C-F81A-6D29-8FA8-39D5BFB1A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0E53D6-04EC-9182-9217-4973FA2C1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AE6E626-4005-021D-6D4C-FCABDBAE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0B7D48-65DC-5991-5D5A-C60DBBAF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691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75B02-3C53-9C91-8F39-8AD32F64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831962-2F99-0759-267A-8BB416BDA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9DB142B-A7F0-3EBA-91E7-77D7EFB1E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47E68A9-5119-9D4C-41BC-26F2B7617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940B8E6-280A-8C57-E061-F32DFF36B5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9B3B237-E654-CAC8-A3B6-ED4E86CF8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814A1B6-99BB-0829-5899-5CCAC5501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B6BA7A2-C511-E8C7-7FD5-E78F59E9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431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B2AB5-8DF1-DEBC-9B77-74F283BA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D763941-6CB8-6935-BB01-82488DEE3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4598CAD-F9C9-65F8-12B4-FE2A637D3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DB6792D-8D5A-974F-CB29-A59658E8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392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2F38FE-5077-577A-B2AE-B33A00EBA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77A0E51-1253-5E2B-5693-54B0FA7D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8C09524-A62F-BE23-35ED-E477E875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665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78899-04D6-DDEE-24B0-9A2E4915A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EE8400E-C15E-0694-D3D4-2B12AD43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0415090-96AA-223D-2A20-9E359006A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DDA1F1-8688-1547-64CF-E5DB506B8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83F029-F2F6-9AB9-828F-FAF1480C1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14DD8A1-2E04-46A3-75A6-ABDBD1349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351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5969E-847C-DBE5-39CA-9F63713E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39A7413-EF81-3C1E-1F15-9ED44D9FBE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6B9B48C-71C8-52E9-3424-0F8E20DFC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66AC713-E8D6-FA75-57A4-254DC16F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8BE9F2-6A6B-B838-65B0-8F37589E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7040103-AF90-47BA-5F3A-591E050D9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353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B4427CB-6E86-DD6F-2E8B-D8C527C3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3970B84-F761-70BB-A535-3FE6265C5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13FE7F-D7E1-6160-388F-C047B1147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4CDFCB0-F124-CF06-DD6F-DF02B2FF2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509E08-1512-2795-050E-D374D5C33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858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44711E-8984-7117-5782-69317EEC1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13" y="-23472"/>
            <a:ext cx="12206913" cy="6881471"/>
          </a:xfrm>
          <a:prstGeom prst="rect">
            <a:avLst/>
          </a:prstGeom>
        </p:spPr>
      </p:pic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88BFCDBA-45B4-CD71-D457-F50660D3A276}"/>
              </a:ext>
            </a:extLst>
          </p:cNvPr>
          <p:cNvSpPr/>
          <p:nvPr/>
        </p:nvSpPr>
        <p:spPr>
          <a:xfrm>
            <a:off x="723157" y="131059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3F51EBA-57CE-5261-2AEF-10ECD7778F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10" b="16694"/>
          <a:stretch/>
        </p:blipFill>
        <p:spPr>
          <a:xfrm>
            <a:off x="782381" y="830187"/>
            <a:ext cx="1836748" cy="121401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81271D6-2FAD-9CDA-4734-6A9FA77CE7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43" t="9653" r="-969" b="12594"/>
          <a:stretch/>
        </p:blipFill>
        <p:spPr>
          <a:xfrm>
            <a:off x="2576965" y="671122"/>
            <a:ext cx="1937092" cy="143293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C1B007A-0A08-6892-28D0-EC32FA5329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8" r="12408"/>
          <a:stretch/>
        </p:blipFill>
        <p:spPr>
          <a:xfrm>
            <a:off x="4472937" y="163371"/>
            <a:ext cx="1630643" cy="216889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FC42D47-7081-42B9-456F-A2650055F7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039514" y="826821"/>
            <a:ext cx="1320665" cy="121737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8CE765C-5A94-8602-1017-1E2B8824D9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541414" y="513511"/>
            <a:ext cx="1748153" cy="174815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1679B45-A3A0-5B7E-E451-66F696BA3F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57" y="131059"/>
            <a:ext cx="794341" cy="809492"/>
          </a:xfrm>
          <a:prstGeom prst="rect">
            <a:avLst/>
          </a:prstGeom>
        </p:spPr>
      </p:pic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BE4F563C-8B32-F0E7-BB03-294842BC9EC0}"/>
              </a:ext>
            </a:extLst>
          </p:cNvPr>
          <p:cNvSpPr/>
          <p:nvPr/>
        </p:nvSpPr>
        <p:spPr>
          <a:xfrm>
            <a:off x="723157" y="2323423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>
            <a:extLst>
              <a:ext uri="{FF2B5EF4-FFF2-40B4-BE49-F238E27FC236}">
                <a16:creationId xmlns:a16="http://schemas.microsoft.com/office/drawing/2014/main" id="{A8235A4B-CCB4-E13A-8AF0-D538E8E00A0E}"/>
              </a:ext>
            </a:extLst>
          </p:cNvPr>
          <p:cNvSpPr/>
          <p:nvPr/>
        </p:nvSpPr>
        <p:spPr>
          <a:xfrm>
            <a:off x="723157" y="4497961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7D4CD77-2283-50A7-9C19-D7732F7B8CF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" t="12568" r="2214" b="14893"/>
          <a:stretch/>
        </p:blipFill>
        <p:spPr>
          <a:xfrm>
            <a:off x="753984" y="2731561"/>
            <a:ext cx="1836748" cy="137093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2616608-8E91-85B5-98B7-56A444875C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1" r="12851"/>
          <a:stretch/>
        </p:blipFill>
        <p:spPr>
          <a:xfrm>
            <a:off x="7839449" y="2397952"/>
            <a:ext cx="1504763" cy="202532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9648CA3-BF26-FA0C-C3B6-B573FE3FFB9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6" t="21437" r="2701" b="23691"/>
          <a:stretch/>
        </p:blipFill>
        <p:spPr>
          <a:xfrm flipH="1">
            <a:off x="2677309" y="3000437"/>
            <a:ext cx="1836748" cy="110206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CC5A160-2744-2B16-94DE-F8891B908A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0" r="9730"/>
          <a:stretch/>
        </p:blipFill>
        <p:spPr>
          <a:xfrm>
            <a:off x="4628420" y="2588592"/>
            <a:ext cx="1363745" cy="169327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85D0644-B34E-EFF3-FAD2-FA675E54695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8" b="21433"/>
          <a:stretch/>
        </p:blipFill>
        <p:spPr>
          <a:xfrm>
            <a:off x="5854845" y="2816036"/>
            <a:ext cx="2019423" cy="115609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5A32969-09A6-919D-FC62-EBCE93430E9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6" r="5364" b="7135"/>
          <a:stretch/>
        </p:blipFill>
        <p:spPr>
          <a:xfrm>
            <a:off x="753985" y="4804992"/>
            <a:ext cx="1763062" cy="155094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88A8F50-E6CE-C924-CFAA-419D140AEF0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1" t="19292" r="6696" b="21680"/>
          <a:stretch/>
        </p:blipFill>
        <p:spPr>
          <a:xfrm>
            <a:off x="2631409" y="5097488"/>
            <a:ext cx="1684364" cy="10538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26ED8132-C702-C7F4-34DB-3C277B9D017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" t="11373" r="5315" b="16736"/>
          <a:stretch/>
        </p:blipFill>
        <p:spPr>
          <a:xfrm>
            <a:off x="5909679" y="4874136"/>
            <a:ext cx="1844593" cy="148383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3D502D7-1B1C-89C9-6AF8-7529645A436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" t="13906" r="10" b="17452"/>
          <a:stretch/>
        </p:blipFill>
        <p:spPr>
          <a:xfrm>
            <a:off x="4402024" y="5308004"/>
            <a:ext cx="1534965" cy="1053827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6CC4DF99-7E02-0B7F-F05E-874766AC412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8" b="12825"/>
          <a:stretch/>
        </p:blipFill>
        <p:spPr>
          <a:xfrm>
            <a:off x="7639861" y="4863132"/>
            <a:ext cx="1844593" cy="143466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00EBEB5-CBAF-826F-79E3-CAC8F508C4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861" y="1060550"/>
            <a:ext cx="4011182" cy="4087690"/>
          </a:xfrm>
          <a:prstGeom prst="rect">
            <a:avLst/>
          </a:prstGeom>
        </p:spPr>
      </p:pic>
      <p:pic>
        <p:nvPicPr>
          <p:cNvPr id="3" name="Picture 1" descr="Без назви-1">
            <a:extLst>
              <a:ext uri="{FF2B5EF4-FFF2-40B4-BE49-F238E27FC236}">
                <a16:creationId xmlns:a16="http://schemas.microsoft.com/office/drawing/2014/main" id="{0846E76A-8E71-9DB1-DBBA-41808E024CC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48920" y="2588592"/>
            <a:ext cx="2617689" cy="261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36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6CFEDC0-F365-4043-9D29-633ED69B2654}"/>
</file>

<file path=customXml/itemProps2.xml><?xml version="1.0" encoding="utf-8"?>
<ds:datastoreItem xmlns:ds="http://schemas.openxmlformats.org/officeDocument/2006/customXml" ds:itemID="{D8D84F5E-3724-4113-9B6C-12860F2F1A56}"/>
</file>

<file path=customXml/itemProps3.xml><?xml version="1.0" encoding="utf-8"?>
<ds:datastoreItem xmlns:ds="http://schemas.openxmlformats.org/officeDocument/2006/customXml" ds:itemID="{63B4D1C3-A122-45B0-B822-E4BD150D1A5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10</cp:revision>
  <dcterms:created xsi:type="dcterms:W3CDTF">2024-04-13T10:22:45Z</dcterms:created>
  <dcterms:modified xsi:type="dcterms:W3CDTF">2024-12-20T14:09:51Z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