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9513-5BEC-4058-916B-1D47AFAEC26B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EB76-D212-4FF1-8A52-A8437ECA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66" y="2972425"/>
            <a:ext cx="3782580" cy="37825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5969361" y="6631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854527" y="455071"/>
            <a:ext cx="353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річці риба проживає-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Довгу морду вона має,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Гострі зуби, хижу вдачу –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річці всі від неї плачуть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94" y="1232259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90924" y="378498"/>
            <a:ext cx="311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груди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ударів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ворога,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знаєте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напевно,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лівій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героя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висить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Важкий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блискучий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розфарбований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...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134848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023642" y="713651"/>
            <a:ext cx="2839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залишає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ворога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втікає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681"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00685" y="511722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Чищу зубки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день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добре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допоможе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Моя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2507" y="543377"/>
            <a:ext cx="358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я мокну весь,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хазяїн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пройде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повісять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чекаю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36332"/>
            <a:ext cx="1142517" cy="1142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3" y="5471544"/>
            <a:ext cx="1345170" cy="134517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875965" y="452607"/>
            <a:ext cx="317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Мене частенько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просять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ждуть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покажусь,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Ховатися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почнуть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52051" y="235475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300" y="2360778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665" y="124989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38696" y="121159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67399" y="9343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0495" y="130528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58" y="4418949"/>
            <a:ext cx="1278729" cy="127872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86" y="3226698"/>
            <a:ext cx="1360908" cy="13609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32969"/>
            <a:ext cx="1097367" cy="109736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7948"/>
            <a:ext cx="1097367" cy="10973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1631"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479"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61598" y="558163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66717" y="5597983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00685" y="4428778"/>
            <a:ext cx="1404409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77334" y="328815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90472" y="331107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686" y="444765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48" y="6280601"/>
            <a:ext cx="756635" cy="70412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4" y="3511200"/>
            <a:ext cx="3669991" cy="37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09B644-CADF-4881-B76D-33AAF39B9952}"/>
</file>

<file path=customXml/itemProps2.xml><?xml version="1.0" encoding="utf-8"?>
<ds:datastoreItem xmlns:ds="http://schemas.openxmlformats.org/officeDocument/2006/customXml" ds:itemID="{8EA848B8-3374-42E6-AC1F-F5E837E29142}"/>
</file>

<file path=customXml/itemProps3.xml><?xml version="1.0" encoding="utf-8"?>
<ds:datastoreItem xmlns:ds="http://schemas.openxmlformats.org/officeDocument/2006/customXml" ds:itemID="{A742BF44-D9A1-4317-BBA5-C116C0F9A24A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117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2024-12-17T19:58:14Z</dcterms:created>
  <dcterms:modified xsi:type="dcterms:W3CDTF">2024-12-21T20:45:24Z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