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8AF73-33CA-9B6E-B357-32F0315B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FC9093-1393-A9AC-CB9E-233C32D4F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E2CAF-F096-B883-69C6-8F3A044B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85C4D-4698-2307-8A94-2B96AE7B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3488C-B3A3-A1CB-2A17-2B43C262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7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61638-B460-EBDD-790D-3255ECC9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5B0BC7-FD10-7449-14EC-3D91E68DD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97DB5-5B8D-52B7-B188-E73A29F8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BA53B-F193-0DF1-1474-39B2DF91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B7AC1-2114-7317-3F90-07A0D0DA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0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D91475-5DD7-8F31-4EBC-CA24CC7A3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8B310C-B6AE-CC17-039F-FAC3C1793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6F0FC-2A50-3A02-4136-6466BB2A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03CE-4D3A-375D-BD0F-3FD06CB0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141D3-1260-4112-B833-DA3714A3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6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E0394-EC5D-48C4-71BB-8CB106D4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969DC-A449-6B65-BEE7-36E0BA9C6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2F01A-DC54-8927-1C2B-6833BA7F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5CFB6-8ED8-D77A-E639-D792CF0C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67BEF-5109-4716-92D3-CA8C6BA5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DBA9C-B123-E240-7FE1-B18E3198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8B655-5EC2-9B7F-EF9A-197CE34E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08C61-82D1-39F9-490A-0B513E66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1DC5C-97A5-DCBA-CD3C-AD738BE9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A968E-23D5-7EA1-F416-0817DEF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81195-4846-6D1F-F5CB-0391379E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C82CB-9AB1-424C-5774-DA80D669E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0EAF1D-D963-9CB8-F3FD-BE91AEC8A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9BC90-978F-07A5-B866-E0E4A94C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883020-8705-0226-B0BD-3413C29D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F30656-2535-85B3-9C9D-9214A80A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57E6A-37B7-B1CC-521D-8C0F369D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4B14E9-E3A9-2E99-F213-BC471CBB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FCE6A-32C3-DA0C-76CE-C4C7D9B9D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46E4FB-2FF0-42F7-21D3-3A0644129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4F5D25-9567-65B6-411F-F68661437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B6D21F-08C9-E4CB-3003-84FEB49A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F210BA-EA38-1E2F-6D1E-8992E1DD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26DDA3-6B99-9E00-5D45-FAD961C8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4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DA438-F99C-EE92-35B6-4139E236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ED13DE-BFCE-30CA-F597-4FA0EAE1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30F0A6-0DC3-750A-2ED1-7E9F4C6C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6FF892-ADDC-363F-1F17-02959602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3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7E4B50-5228-0B11-7800-6091E6DC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5C60A9-77D6-AAD8-1BDC-3AD69C22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AEC722-0682-F0E6-F56B-0FE862C9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4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4CEB-6B86-C290-102B-D664B913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C9C5A-0AEF-B32B-6629-90EE3D32D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AC092-3B52-3E64-D10D-D6EAB5F8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193F1E-A88F-D299-4528-BF30EED2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50F2F9-6C3F-EF3F-790C-316DEA62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D98523-5D26-4FA2-9CA5-78AD9ED0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9453D-7A0F-D8D0-D4F9-D25EC8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299C17-B88C-71C6-5D70-071B9BB2B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D343B9-8B50-1BE5-5539-AA2908A3B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0281B-30C8-35BE-95DB-D896A9A2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DB9EC7-E0DC-C8E7-4EAD-3E42A1CC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E32DB7-2F16-ACF9-9625-0CE852B1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35FE3-374B-9819-752F-6BA89FBB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883B3-6FD1-C848-1DE6-6EA8E30D2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68AE1-29EC-532B-D397-CBA704464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77AB-1E15-431E-A04D-69574026E9B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61787-3434-F934-3E90-492476286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C7A1F-32A3-8B8E-B135-01D92D3F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8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699FFC-589E-F127-D8ED-7739D638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Скругленный прямоугольник 3">
            <a:extLst>
              <a:ext uri="{FF2B5EF4-FFF2-40B4-BE49-F238E27FC236}">
                <a16:creationId xmlns:a16="http://schemas.microsoft.com/office/drawing/2014/main" id="{1EDA6C91-74F4-F502-0972-51B0606A7F17}"/>
              </a:ext>
            </a:extLst>
          </p:cNvPr>
          <p:cNvSpPr/>
          <p:nvPr/>
        </p:nvSpPr>
        <p:spPr>
          <a:xfrm>
            <a:off x="7149525" y="535764"/>
            <a:ext cx="3312368" cy="4104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97BE762A-A386-7506-B678-D15862814434}"/>
              </a:ext>
            </a:extLst>
          </p:cNvPr>
          <p:cNvSpPr/>
          <p:nvPr/>
        </p:nvSpPr>
        <p:spPr>
          <a:xfrm>
            <a:off x="1000909" y="534720"/>
            <a:ext cx="3312368" cy="4104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3EA2F-FBC9-3D4E-FC89-78E34581A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595" y="3869302"/>
            <a:ext cx="3011685" cy="30116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F0A2F-02D7-CBB7-D151-AFAE68EB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5" y="462585"/>
            <a:ext cx="2391083" cy="42508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96D40-1351-01D5-F650-558E0F85C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8" y="738357"/>
            <a:ext cx="3982174" cy="4008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3470B7-5C60-07AD-82FB-B50A8B1C2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93" y="1012101"/>
            <a:ext cx="2996952" cy="2996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02B682-AE1A-877F-A12F-E92EA83A3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6" y="1132646"/>
            <a:ext cx="3505780" cy="3505780"/>
          </a:xfrm>
          <a:prstGeom prst="rect">
            <a:avLst/>
          </a:prstGeom>
        </p:spPr>
      </p:pic>
      <p:pic>
        <p:nvPicPr>
          <p:cNvPr id="8" name="Picture 2" descr="C:\Users\Dators\Downloads\vest1.png">
            <a:extLst>
              <a:ext uri="{FF2B5EF4-FFF2-40B4-BE49-F238E27FC236}">
                <a16:creationId xmlns:a16="http://schemas.microsoft.com/office/drawing/2014/main" id="{50F48377-C3B9-64C4-CD19-FFAFB805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9" y="909730"/>
            <a:ext cx="4620443" cy="3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ators\Downloads\gift8.png">
            <a:extLst>
              <a:ext uri="{FF2B5EF4-FFF2-40B4-BE49-F238E27FC236}">
                <a16:creationId xmlns:a16="http://schemas.microsoft.com/office/drawing/2014/main" id="{186F4D0A-D937-3CC0-2FF3-F29DCC48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14" y="5102952"/>
            <a:ext cx="2191377" cy="21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5B009F-DBD4-318C-781B-52E20DFFC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64" y="374389"/>
            <a:ext cx="1706564" cy="30338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CB18F3-48BC-B718-48ED-F9E502F4D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25" y="1626253"/>
            <a:ext cx="1706564" cy="30338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D73A7D-EBE0-F37A-7614-33AF32564F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95" y="2442281"/>
            <a:ext cx="2414752" cy="24309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AECE5D-16FE-CD64-A7CC-EEB55C3AD5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60" y="652202"/>
            <a:ext cx="2414752" cy="24309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F753F-9B25-0B0E-B57F-AEDF9D0169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23" y="2581207"/>
            <a:ext cx="1850132" cy="18501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DCD4F0-BBE6-F76A-A022-1C3C486001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02" y="791875"/>
            <a:ext cx="1850132" cy="18501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6BEF27D-4537-3317-B813-BDB68B7137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13" y="2502905"/>
            <a:ext cx="2392578" cy="2392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C1BFEA-262E-B701-C26B-F237154D25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25" y="577887"/>
            <a:ext cx="2392578" cy="2392578"/>
          </a:xfrm>
          <a:prstGeom prst="rect">
            <a:avLst/>
          </a:prstGeom>
        </p:spPr>
      </p:pic>
      <p:pic>
        <p:nvPicPr>
          <p:cNvPr id="26" name="Picture 2" descr="C:\Users\Dators\Downloads\vest1.png">
            <a:extLst>
              <a:ext uri="{FF2B5EF4-FFF2-40B4-BE49-F238E27FC236}">
                <a16:creationId xmlns:a16="http://schemas.microsoft.com/office/drawing/2014/main" id="{A2D513C3-148D-EB95-B20B-FED071F5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30" y="522495"/>
            <a:ext cx="3171060" cy="23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ators\Downloads\vest1.png">
            <a:extLst>
              <a:ext uri="{FF2B5EF4-FFF2-40B4-BE49-F238E27FC236}">
                <a16:creationId xmlns:a16="http://schemas.microsoft.com/office/drawing/2014/main" id="{0E726FC2-A1EF-18CC-3FFE-362C0F9A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27" y="2434905"/>
            <a:ext cx="3171060" cy="23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06CB12-4BBF-60F2-3263-4C5593F4A0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5" y="1212468"/>
            <a:ext cx="3022141" cy="30221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B8330A-9B57-AB2E-1D16-382B3C3EEC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25" y="632519"/>
            <a:ext cx="2158248" cy="21582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0B028A-BC0D-6D8C-FA08-5177921E5C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1" y="2621645"/>
            <a:ext cx="2158248" cy="21582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98517BD-975D-9059-8C0C-9DAE523669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" y="1266526"/>
            <a:ext cx="3022141" cy="30221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8197064-BAF9-39AA-DDB2-5660774603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93" y="701491"/>
            <a:ext cx="2184045" cy="218404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39E9DF-0B53-4F16-1FDE-0D21AE1F26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69" y="2455369"/>
            <a:ext cx="2184045" cy="218404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35AC4AD-D0E8-7C4B-D134-4626AF0CDB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90" y="1481946"/>
            <a:ext cx="2642916" cy="264291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8FEA4E9-B0B2-7189-E8FA-4233A07F9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03" y="850172"/>
            <a:ext cx="1912086" cy="19120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6D4AE6-FF87-F17C-D7D9-DCF53BC3CB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58" y="2755434"/>
            <a:ext cx="1912086" cy="19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048AFC-8212-4F87-93E7-5639B88F5653}"/>
</file>

<file path=customXml/itemProps2.xml><?xml version="1.0" encoding="utf-8"?>
<ds:datastoreItem xmlns:ds="http://schemas.openxmlformats.org/officeDocument/2006/customXml" ds:itemID="{AF953459-258D-45CD-9695-8F7DCDAB0158}"/>
</file>

<file path=customXml/itemProps3.xml><?xml version="1.0" encoding="utf-8"?>
<ds:datastoreItem xmlns:ds="http://schemas.openxmlformats.org/officeDocument/2006/customXml" ds:itemID="{C736458C-C508-4595-B564-2EFFC5106A58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3</cp:revision>
  <dcterms:created xsi:type="dcterms:W3CDTF">2024-04-20T10:05:09Z</dcterms:created>
  <dcterms:modified xsi:type="dcterms:W3CDTF">2024-12-26T21:58:34Z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