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6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98745-1348-72C0-BB12-1527523C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4938645-1BEB-BEF6-AC54-050AC2C1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9EAE6B-4846-8567-C2AA-93BA4DBB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F54D8F-4702-17D3-5429-CB747771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20754B-2C1F-F570-C8A8-888FAA3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E43-9EED-2F99-CB60-63291AF4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1AC8D5-7791-497D-15DD-12C7B7A72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2C4184-3DAD-5F4C-5AF8-1ED68D5D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02A54-7DAB-B6B8-BB4A-A321EFB0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CC5845-C6ED-FEFF-0755-FC9CAA3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2E8813-A88D-FFF3-6C32-3A65FDF02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87B694-8497-8169-D953-6FA39ADE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29730F-4746-B123-27A4-A07467FB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936E5-FC16-64EB-A8D9-6158AED7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EE265A-1AC8-E7A7-E58B-AFF3276E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0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85DB8-9F5F-124D-BDD4-61E830A9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4A075D-3AC2-D276-FDA4-321D3B2CC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3A21B4-EE8B-47FF-2969-2BAF7B6C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84318D-EFC6-F5CA-2F07-863EEFD5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DD0E42-1EA1-5AE7-3F32-A4F24695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B3AA0-4878-02D0-8C33-30CC51FC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44DBBD-4A29-7D9D-A635-1EE65BEE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AE8F90-AC35-97F1-10D4-371DA0E4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449708-C9C9-4F27-BAB9-D22D4871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606D50-3203-5F1D-4B42-27D9A1AD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431-6CAB-5D11-2D4B-505BFD87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A51346-6CE5-2614-AF2F-7307FD396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FB3133-C975-745C-E1CC-D7B68C35A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D21110-EE1E-21D3-C1C8-E3F00961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DFD0CD-A43C-250E-F9DB-5C531A70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F14A09-A226-D052-8237-60F16ED3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5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A22CC-949D-181A-A6B8-2E46FF8A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91FC4AE-8C80-72A8-B680-D6800B59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B079E6-415F-2BF8-A993-6B310F6F2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84F05DE-A4CC-E444-F93F-CD0441EFD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CA660B2-BB87-2380-6EB6-61D4E476A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6FF7426-3A79-67A6-FFC8-E377A9FB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F8453AA-A447-6434-E2B8-616B1D66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F077585-7A42-D597-3A0F-F70C704D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9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2739-DA5C-642B-08BB-E3995AFA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5687B07-7986-A0EA-3C06-CAE3AAF1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279805-C3A9-4133-F601-4ADCD3DF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E75774-7B6B-ED4C-5C27-BCE64925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4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42C1A0-A885-00D3-00E4-859CA3D2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B99349D-25E7-0A91-37ED-CE0BBB57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CB1DDC-8225-6524-99AB-65170CB5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9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A6572-B1D0-622A-5D78-58475242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C4878-33F5-43C6-D864-C0FD275A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E8AC12-ED06-76B9-06E1-3175367BE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E8DE1D-DEBB-3A06-0935-31A8E63C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7E702B-FE64-48C0-2AFD-62AB7EA0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493F52-5667-B455-605C-80414744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6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56302-F170-2FBA-2B8A-54ECA523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73E54AF-EC5B-A7B4-2144-49660475D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7E2CD7-9814-D451-4D61-9967F4E71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3499D28-695A-28F0-21FD-07AD7ED3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7B0F10F-366F-9694-5437-6A1DAB33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3D4AD7-466C-40B2-78B1-891EDC24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0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3CAD08-6044-19E3-ACE7-981C3EAE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78F58B-FCC9-C8FE-9CB2-1441381E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B1B88D-0940-0005-3061-7113F7913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CBFF49-B662-9F73-3B75-A447263FC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22A2E4-DFC5-FF79-E885-84A7490F8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0E22EE4-9EC2-2FE2-A310-89A75D5A2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CEA3FB-C3E0-A026-275B-CE2083A6A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45" y="3258819"/>
            <a:ext cx="3188140" cy="3188140"/>
          </a:xfrm>
          <a:prstGeom prst="rect">
            <a:avLst/>
          </a:prstGeom>
        </p:spPr>
      </p:pic>
      <p:pic>
        <p:nvPicPr>
          <p:cNvPr id="19" name="подарок">
            <a:extLst>
              <a:ext uri="{FF2B5EF4-FFF2-40B4-BE49-F238E27FC236}">
                <a16:creationId xmlns:a16="http://schemas.microsoft.com/office/drawing/2014/main" id="{64D11B09-FE79-BB43-EE9A-35AE0042F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1" name="награда">
            <a:extLst>
              <a:ext uri="{FF2B5EF4-FFF2-40B4-BE49-F238E27FC236}">
                <a16:creationId xmlns:a16="http://schemas.microsoft.com/office/drawing/2014/main" id="{C7846DD8-5A96-22C0-57BD-01AE6FBED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1" y="-39051"/>
            <a:ext cx="2805206" cy="290003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1A799B2D-12B1-370F-D694-8EC801BD0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06" y="4763358"/>
            <a:ext cx="1117283" cy="11172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9A5C048-CEAD-558D-A21E-BB79725B1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93" y="5687244"/>
            <a:ext cx="1133783" cy="11445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1E2F65A-C84F-3B87-B1D1-6D8026034F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73" y="4709418"/>
            <a:ext cx="1061444" cy="10614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6021B78-71C8-EFA9-ECA9-A44D6DDA25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7" y="3820468"/>
            <a:ext cx="835082" cy="9909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CED214F8-50E0-5463-91E1-2CAFC014F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209">
            <a:off x="9507423" y="5671902"/>
            <a:ext cx="1280766" cy="12807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46D28F0-C557-17EA-B858-FEB60E07F0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1" y="3781891"/>
            <a:ext cx="1280766" cy="12998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00DDA9-3D4F-6ED2-FDC9-4ECD5FEA31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5595287"/>
            <a:ext cx="1154306" cy="11543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8645F2D8-C078-3EB8-82F3-09B62A5859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71" y="4408649"/>
            <a:ext cx="1204291" cy="12042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7ED7CA21-DDCD-D43A-DF9B-906CE0D7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38" y="5343111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8685A29-9E07-128E-4390-DAB577A6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32" y="5357301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B67E5A10-2940-35C9-8EA4-95430D15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649" y="5374640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096B6290-2EE6-EDE3-64D2-4D0EE1D4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79" y="4140495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F2216B16-A168-50D0-D51B-FDAF8CA5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07" y="4338782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F542F6A-3E2A-A6D4-15BD-80A8C0AC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70" y="3984893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0DA6500-3B5E-5A30-9BA6-340C8807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17" y="3169356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24 L -4.58333E-6 0.00046 C -0.00286 -0.05139 -0.00468 -0.10301 -0.00781 -0.15417 C -0.00872 -0.16852 -0.01328 -0.19005 -0.01549 -0.20371 C -0.03151 -0.3007 -0.01145 -0.19051 -0.04192 -0.35764 L -0.0513 -0.40903 C -0.05351 -0.4213 -0.0552 -0.43403 -0.05807 -0.44584 C -0.06197 -0.46204 -0.06549 -0.47848 -0.06979 -0.49399 C -0.07421 -0.50926 -0.07565 -0.51713 -0.08177 -0.52917 C -0.08463 -0.53519 -0.08789 -0.54051 -0.09101 -0.54537 C -0.10221 -0.5625 -0.09791 -0.55255 -0.10651 -0.56783 C -0.10937 -0.57292 -0.11302 -0.57709 -0.1151 -0.5838 C -0.11575 -0.58658 -0.122 -0.60834 -0.12343 -0.61111 C -0.12539 -0.61459 -0.12812 -0.61644 -0.1302 -0.61875 C -0.13203 -0.61736 -0.13372 -0.61598 -0.13528 -0.61412 C -0.13815 -0.61111 -0.14075 -0.60695 -0.14388 -0.60463 C -0.14921 -0.6007 -0.14661 -0.60209 -0.15156 -0.59977 C -0.15351 -0.59607 -0.15585 -0.59283 -0.15742 -0.58866 L -0.15898 -0.5838 L -0.15898 -0.58357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-0.58357 L -0.15898 -0.58334 C -0.16263 -0.57639 -0.1651 -0.5669 -0.16953 -0.56111 C -0.24349 -0.46204 -0.32487 -0.38172 -0.39323 -0.26991 L -0.51054 -0.07824 C -0.52448 -0.05579 -0.5388 -0.03172 -0.55586 -0.01783 C -0.56067 -0.01389 -0.56627 -0.01459 -0.57148 -0.01273 C -0.57604 -0.01412 -0.58086 -0.01435 -0.58554 -0.01621 C -0.58646 -0.01667 -0.58711 -0.01875 -0.58802 -0.01945 C -0.58893 -0.02014 -0.58984 -0.02037 -0.59062 -0.0213 C -0.59153 -0.02662 -0.5914 -0.02431 -0.5914 -0.02755 L -0.5914 -0.027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2477 L 0.01159 -0.02408 C 0.00664 -0.07547 0.00352 -0.12639 -0.00195 -0.17686 C -0.00351 -0.19098 -0.01133 -0.21227 -0.0151 -0.2257 C -0.04271 -0.32153 -0.0082 -0.21273 -0.06067 -0.37778 L -0.07682 -0.42848 C -0.0806 -0.44051 -0.08346 -0.45324 -0.08841 -0.46482 C -0.09518 -0.48079 -0.10117 -0.49699 -0.10859 -0.51227 C -0.11627 -0.52755 -0.11875 -0.53519 -0.12929 -0.54699 C -0.13424 -0.55301 -0.13984 -0.55834 -0.14518 -0.5632 C -0.16445 -0.5801 -0.15703 -0.57014 -0.17187 -0.58519 C -0.17682 -0.59028 -0.18307 -0.59445 -0.18659 -0.60093 C -0.18776 -0.60371 -0.19857 -0.62523 -0.20104 -0.62801 C -0.20429 -0.63148 -0.20898 -0.63334 -0.21263 -0.63542 C -0.21575 -0.63426 -0.21875 -0.63287 -0.22135 -0.63102 C -0.2263 -0.62801 -0.23073 -0.62385 -0.2362 -0.62153 C -0.24531 -0.6176 -0.24088 -0.61898 -0.24935 -0.6169 C -0.25273 -0.6132 -0.25677 -0.60996 -0.2595 -0.60579 L -0.26211 -0.60093 L -0.26211 -0.6007 " pathEditMode="relative" rAng="0" ptsTypes="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76 -0.58565 L -0.26276 -0.58541 C -0.26549 -0.57847 -0.26757 -0.56875 -0.2707 -0.56296 C -0.32539 -0.4618 -0.38593 -0.37986 -0.43672 -0.26574 L -0.52382 -0.07014 C -0.53424 -0.04722 -0.54479 -0.02268 -0.55755 -0.00879 C -0.56119 -0.00463 -0.56523 -0.00532 -0.56927 -0.00301 C -0.57252 -0.00486 -0.57604 -0.00509 -0.57955 -0.00671 C -0.58034 -0.00717 -0.58073 -0.00949 -0.58151 -0.01018 C -0.5819 -0.01088 -0.58281 -0.01111 -0.58333 -0.0118 C -0.58385 -0.01736 -0.58385 -0.01504 -0.58385 -0.01829 L -0.58385 -0.01805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00023 C 0.00117 -0.03588 0.0039 -0.07199 0.00364 -0.1081 C 0.00364 -0.11829 0.00091 -0.12778 -0.00104 -0.1375 C -0.00131 -0.13959 -0.00196 -0.14167 -0.00274 -0.14329 C -0.00521 -0.14884 -0.00834 -0.15371 -0.01094 -0.15949 C -0.01745 -0.17431 -0.02422 -0.18912 -0.03008 -0.20463 C -0.04323 -0.23935 -0.05573 -0.275 -0.06836 -0.30996 C -0.07084 -0.3169 -0.07279 -0.32408 -0.07565 -0.33056 C -0.08021 -0.34028 -0.08412 -0.35093 -0.08933 -0.35972 C -0.1 -0.37778 -0.10821 -0.39306 -0.12032 -0.40949 C -0.14115 -0.43773 -0.16341 -0.46227 -0.18685 -0.48403 C -0.21354 -0.50903 -0.21211 -0.50209 -0.22787 -0.51898 C -0.23008 -0.52153 -0.23203 -0.52454 -0.23438 -0.52639 C -0.23776 -0.5294 -0.24532 -0.5338 -0.24532 -0.53357 C -0.24805 -0.53773 -0.25026 -0.54259 -0.25339 -0.5456 C -0.27552 -0.56528 -0.28047 -0.56297 -0.30638 -0.57014 C -0.31524 -0.56783 -0.33047 -0.56389 -0.34102 -0.56019 C -0.34206 -0.55972 -0.34623 -0.5581 -0.3474 -0.55718 C -0.35235 -0.55324 -0.34909 -0.55185 -0.35743 -0.55 C -0.36341 -0.54861 -0.36953 -0.54908 -0.37565 -0.54838 C -0.3806 -0.54445 -0.378 -0.5456 -0.38373 -0.5456 L -0.38373 -0.54537 " pathEditMode="relative" rAng="0" ptsTypes="AAAAAA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99 -0.58819 L -0.38099 -0.58796 C -0.38398 -0.59004 -0.38672 -0.59143 -0.38932 -0.59398 C -0.39115 -0.59606 -0.39518 -0.60139 -0.39518 -0.60115 C -0.39844 -0.61111 -0.39531 -0.60416 -0.40091 -0.61088 C -0.41094 -0.62268 -0.39688 -0.61088 -0.41471 -0.62615 C -0.43008 -0.63912 -0.43698 -0.64282 -0.45508 -0.64861 C -0.46406 -0.65162 -0.47292 -0.65254 -0.48177 -0.65393 C -0.4974 -0.65046 -0.50677 -0.65046 -0.52122 -0.63935 C -0.5263 -0.63518 -0.53099 -0.6287 -0.53594 -0.6243 C -0.55677 -0.60486 -0.55169 -0.61365 -0.56732 -0.59166 C -0.57083 -0.58726 -0.57396 -0.58194 -0.57721 -0.57685 C -0.58034 -0.57222 -0.58294 -0.56597 -0.5862 -0.56157 C -0.59622 -0.54768 -0.60677 -0.53588 -0.61667 -0.52176 C -0.62969 -0.50324 -0.64948 -0.47893 -0.66211 -0.4537 C -0.66432 -0.44907 -0.66589 -0.44305 -0.6681 -0.43865 C -0.6694 -0.43518 -0.67148 -0.4324 -0.67292 -0.42893 C -0.6763 -0.41921 -0.67969 -0.39791 -0.68164 -0.38912 C -0.68555 -0.37245 -0.68945 -0.35648 -0.69362 -0.33981 C -0.69401 -0.33819 -0.70247 -0.3037 -0.70417 -0.3 C -0.72383 -0.25532 -0.69779 -0.31458 -0.71315 -0.28078 C -0.71458 -0.27824 -0.71576 -0.275 -0.71719 -0.27152 C -0.71784 -0.2699 -0.71823 -0.26713 -0.71901 -0.26574 C -0.72148 -0.26273 -0.72474 -0.26157 -0.72708 -0.2581 C -0.72891 -0.25601 -0.73021 -0.25162 -0.73203 -0.24861 C -0.74362 -0.23171 -0.74883 -0.22476 -0.7625 -0.21643 C -0.7724 -0.21088 -0.7806 -0.21319 -0.79076 -0.21319 L -0.79076 -0.21226 " pathEditMode="relative" rAng="0" ptsTypes="AAAAAAAAAAAAAAAAAAAAAAAAAA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301 L 0.00442 -0.0294 C 0.01302 -0.10949 0.01159 -0.0926 0.01731 -0.25301 C 0.01744 -0.2676 0.01562 -0.28195 0.01484 -0.2963 C 0.01393 -0.30834 0.01224 -0.32269 0.01002 -0.33264 C 0.00768 -0.34213 0.00468 -0.35139 0.00143 -0.36019 C -0.00183 -0.36852 -0.00547 -0.37616 -0.00951 -0.38334 C -0.01407 -0.39098 -0.02396 -0.4 -0.02982 -0.40348 C -0.04675 -0.41297 -0.05248 -0.41274 -0.06966 -0.41667 C -0.09987 -0.42338 -0.06341 -0.41482 -0.09219 -0.42362 C -0.1 -0.42616 -0.10638 -0.42686 -0.1142 -0.42755 L -0.13138 -0.42524 C -0.13633 -0.42477 -0.13972 -0.42408 -0.14466 -0.42246 C -0.14662 -0.42176 -0.14883 -0.42107 -0.15078 -0.41945 C -0.15196 -0.41875 -0.15287 -0.41713 -0.15391 -0.41667 C -0.15547 -0.41574 -0.15703 -0.41574 -0.1586 -0.41505 C -0.17917 -0.4169 -0.17279 -0.40695 -0.17591 -0.42084 C -0.17618 -0.42199 -0.17631 -0.42269 -0.17631 -0.42362 L -0.17631 -0.42338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95 -0.40833 L -0.17695 -0.4081 C -0.18385 -0.40694 -0.19075 -0.40625 -0.19752 -0.4037 C -0.23086 -0.39236 -0.20911 -0.39953 -0.22539 -0.38958 C -0.23646 -0.38287 -0.2276 -0.39027 -0.23841 -0.38171 C -0.24219 -0.37847 -0.24583 -0.37523 -0.24961 -0.37199 C -0.25156 -0.3706 -0.25377 -0.3699 -0.25521 -0.36736 C -0.25898 -0.36088 -0.27226 -0.33935 -0.27474 -0.33078 C -0.28138 -0.30833 -0.2845 -0.28333 -0.29153 -0.26111 C -0.30169 -0.2287 -0.30937 -0.19352 -0.32213 -0.16435 C -0.325 -0.15787 -0.32786 -0.15185 -0.3306 -0.14537 C -0.33242 -0.14051 -0.33411 -0.13565 -0.33607 -0.13125 C -0.33945 -0.12407 -0.34258 -0.1169 -0.34635 -0.11041 C -0.35807 -0.09051 -0.35351 -0.09953 -0.36041 -0.08518 C -0.36094 -0.08148 -0.36146 -0.07754 -0.36224 -0.07384 C -0.36302 -0.06967 -0.36432 -0.06574 -0.36497 -0.06134 C -0.36562 -0.05717 -0.36562 -0.05277 -0.36588 -0.04861 C -0.36627 -0.0199 -0.36679 0.0301 -0.36771 0.06227 C -0.36797 0.06783 -0.36849 0.07292 -0.36862 0.07824 C -0.36901 0.08658 -0.36966 0.10371 -0.36966 0.10394 L -0.36966 0.10371 C -0.37187 0.1169 -0.375 0.12963 -0.37617 0.14329 C -0.37708 0.1551 -0.37487 0.15417 -0.37786 0.15417 L -0.37786 0.15463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-1.45833E-6 0.00023 C 0.01406 -0.0287 0.01797 -0.03542 0.0319 -0.08264 C 0.03659 -0.09815 0.04505 -0.14236 0.05 -0.16759 C 0.05026 -0.17361 0.05143 -0.1794 0.05104 -0.18519 C 0.04779 -0.22569 0.04258 -0.25324 0.02669 -0.28796 C 0.0168 -0.30972 -0.00482 -0.32917 -0.01901 -0.34213 C -0.03372 -0.35532 -0.05885 -0.37778 -0.07591 -0.3838 C -0.08737 -0.38796 -0.09909 -0.38727 -0.11055 -0.38935 C -0.12956 -0.39259 -0.14844 -0.39815 -0.16758 -0.4 L -0.20898 -0.40417 C -0.21276 -0.40486 -0.2164 -0.40625 -0.22018 -0.40694 C -0.2237 -0.40741 -0.22708 -0.40741 -0.2306 -0.4081 C -0.23346 -0.4088 -0.2362 -0.40995 -0.23919 -0.41088 C -0.24127 -0.41157 -0.24323 -0.41157 -0.24531 -0.41204 C -0.2487 -0.41319 -0.25221 -0.41458 -0.2556 -0.41481 C -0.28216 -0.41644 -0.28138 -0.40278 -0.28138 -0.41875 L -0.28138 -0.41852 " pathEditMode="relative" rAng="0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04 -0.42384 L -0.27604 -0.42361 C -0.28034 -0.44375 -0.27643 -0.42778 -0.28281 -0.44745 C -0.28437 -0.45231 -0.28502 -0.45671 -0.28698 -0.46088 C -0.28776 -0.46227 -0.28841 -0.46412 -0.28945 -0.46528 C -0.29023 -0.46597 -0.29114 -0.4662 -0.29193 -0.46667 C -0.30104 -0.47315 -0.29622 -0.47199 -0.3095 -0.47407 C -0.31445 -0.475 -0.3194 -0.475 -0.32448 -0.47546 C -0.33528 -0.47222 -0.34661 -0.47222 -0.3569 -0.46528 C -0.37226 -0.45486 -0.38659 -0.43981 -0.40026 -0.42384 C -0.4237 -0.3963 -0.44219 -0.37176 -0.46028 -0.33796 C -0.4668 -0.32569 -0.4737 -0.31412 -0.47943 -0.30093 C -0.48555 -0.28657 -0.49153 -0.27199 -0.49778 -0.25787 C -0.5026 -0.24722 -0.50794 -0.2375 -0.51276 -0.22685 C -0.51693 -0.21782 -0.52083 -0.20764 -0.52357 -0.19722 C -0.52552 -0.18981 -0.52656 -0.18264 -0.52773 -0.175 C -0.52695 -0.17014 -0.52669 -0.16458 -0.52526 -0.16019 C -0.52383 -0.15532 -0.52096 -0.15556 -0.51862 -0.15417 C -0.51458 -0.15185 -0.51497 -0.15185 -0.51198 -0.14838 L -0.51028 -0.14375 L -0.51028 -0.14352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088 L 0.0013 -0.01088 C 0.0026 -0.02685 0.00377 -0.04259 0.00546 -0.05833 C 0.00625 -0.06644 0.00794 -0.07407 0.00872 -0.08218 C 0.01041 -0.09884 0.0108 -0.12176 0.01132 -0.13843 C 0.01067 -0.16296 0.01145 -0.17755 0.00625 -0.20069 C -0.00222 -0.23819 -0.01563 -0.25579 -0.03451 -0.28218 C -0.04675 -0.29907 -0.05925 -0.31574 -0.07292 -0.32824 C -0.09506 -0.34838 -0.11133 -0.34931 -0.13295 -0.36366 C -0.14284 -0.37037 -0.15248 -0.37801 -0.16211 -0.38588 C -0.17058 -0.39282 -0.17839 -0.40208 -0.18711 -0.4081 C -0.20274 -0.41921 -0.23008 -0.43611 -0.24961 -0.44074 C -0.25951 -0.44306 -0.26954 -0.44375 -0.27956 -0.44514 C -0.29128 -0.44375 -0.30704 -0.44375 -0.31875 -0.43634 C -0.32487 -0.43264 -0.33112 -0.42847 -0.3362 -0.42153 C -0.33737 -0.42014 -0.33855 -0.41875 -0.33959 -0.41713 C -0.34154 -0.41343 -0.34102 -0.4125 -0.34206 -0.4081 C -0.34258 -0.40625 -0.34284 -0.4037 -0.34375 -0.40232 C -0.34519 -0.4 -0.34701 -0.39884 -0.3487 -0.39792 C -0.35066 -0.39676 -0.35261 -0.39699 -0.35456 -0.3963 C -0.35769 -0.39537 -0.36172 -0.39375 -0.36459 -0.3919 C -0.3681 -0.38958 -0.36784 -0.39097 -0.36784 -0.3875 L -0.36784 -0.3875 " pathEditMode="relative" ptsTypes="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2 -0.38217 L -0.37032 -0.38194 C -0.37188 -0.3831 -0.37331 -0.38379 -0.37474 -0.38472 C -0.38086 -0.38981 -0.38698 -0.39722 -0.39323 -0.4 C -0.40534 -0.40532 -0.42982 -0.40925 -0.42982 -0.40925 C -0.43464 -0.40856 -0.43959 -0.40995 -0.44441 -0.40671 C -0.45652 -0.39814 -0.46537 -0.38078 -0.4754 -0.35902 C -0.48112 -0.34652 -0.49753 -0.30578 -0.50157 -0.29189 C -0.5155 -0.24537 -0.52409 -0.2074 -0.53568 -0.15925 C -0.53724 -0.14467 -0.53933 -0.13055 -0.54037 -0.1155 C -0.54115 -0.10393 -0.54128 -0.09189 -0.54115 -0.07986 C -0.54102 -0.0574 -0.5405 -0.02847 -0.53816 -0.00486 C -0.53803 -0.00277 -0.53763 -0.00092 -0.53737 0.0007 C -0.53633 0.01667 -0.5362 0.00695 -0.54545 0.0088 C -0.54688 0.00926 -0.54818 0.00996 -0.54935 0.01019 C -0.55079 0.00996 -0.55235 0.00996 -0.55365 0.0088 C -0.55612 0.00741 -0.55482 0.00579 -0.55678 0.00186 C -0.5573 0.0007 -0.55821 0.00047 -0.55886 -0.00069 C -0.56133 -0.00509 -0.5599 -0.00439 -0.56237 -0.01018 C -0.5629 -0.01157 -0.56342 -0.01203 -0.56394 -0.01296 C -0.56693 -0.01805 -0.56342 -0.01388 -0.56823 -0.01851 C -0.57084 -0.01759 -0.57331 -0.01759 -0.57566 -0.01574 C -0.57774 -0.01435 -0.57826 -0.00925 -0.57956 -0.00486 C -0.58034 -0.00185 -0.58125 0.00047 -0.58204 0.00348 C -0.58269 0.00556 -0.58308 0.00764 -0.58334 0.01019 L -0.58334 0.01042 C -0.58633 0.01274 -0.58946 0.01459 -0.59245 0.01713 C -0.5931 0.01783 -0.59375 0.01968 -0.59454 0.01991 C -0.59545 0.02014 -0.59623 0.01875 -0.59714 0.01852 C -0.59792 0.0176 -0.59857 0.01621 -0.59922 0.01575 C -0.60326 0.0125 -0.60066 0.0169 -0.60313 0.01158 C -0.6043 0.01899 -0.60404 0.01575 -0.60443 0.02524 C -0.60469 0.02894 -0.60443 0.03264 -0.60482 0.03612 C -0.60599 0.04445 -0.60769 0.05163 -0.60873 0.0595 C -0.6112 0.07686 -0.61211 0.08519 -0.61342 0.09908 C -0.61329 0.10325 -0.61342 0.10741 -0.61303 0.11135 C -0.6129 0.11297 -0.61198 0.11413 -0.61224 0.11575 C -0.61237 0.1169 -0.61303 0.11482 -0.61342 0.11413 C -0.61433 0.11297 -0.61485 0.11112 -0.61563 0.11019 C -0.61641 0.10903 -0.61706 0.10834 -0.61771 0.10741 C -0.62188 0.10093 -0.61836 0.10487 -0.62123 0.10186 L -0.62201 0.0963 L -0.62201 0.09653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831 L -0.00052 -0.0831 C 0.00065 -0.09722 0.00312 -0.11875 0.00273 -0.13357 C 0.00234 -0.15695 0.00377 -0.1882 -0.00391 -0.21065 C -0.00729 -0.2206 -0.01055 -0.23125 -0.01563 -0.23866 C -0.03724 -0.27153 -0.02201 -0.25 -0.06224 -0.29514 C -0.08998 -0.32616 -0.09245 -0.33148 -0.12643 -0.35718 C -0.13919 -0.3669 -0.15209 -0.37709 -0.16563 -0.38241 C -0.17474 -0.38611 -0.18451 -0.38334 -0.19388 -0.3838 C -0.2056 -0.38102 -0.21732 -0.37847 -0.22891 -0.375 C -0.23255 -0.37384 -0.2362 -0.37269 -0.23972 -0.3706 C -0.24427 -0.36783 -0.24896 -0.35972 -0.25222 -0.35417 C -0.25703 -0.3463 -0.26211 -0.33634 -0.26641 -0.32755 C -0.26732 -0.3257 -0.2681 -0.32361 -0.26888 -0.32176 C -0.26914 -0.32014 -0.26953 -0.31875 -0.26979 -0.31736 C -0.27044 -0.31181 -0.26966 -0.30556 -0.27136 -0.30093 C -0.27591 -0.28959 -0.27552 -0.30255 -0.27552 -0.30394 L -0.27552 -0.30394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2 -0.26666 L -0.2862 -0.2662 C -0.3069 -0.25463 -0.2905 -0.25995 -0.32331 -0.27986 C -0.40104 -0.32708 -0.37435 -0.31597 -0.44505 -0.32384 C -0.4724 -0.31805 -0.50013 -0.3206 -0.52722 -0.30509 C -0.54167 -0.29722 -0.55521 -0.27384 -0.56862 -0.25463 C -0.5793 -0.23842 -0.59011 -0.22106 -0.59974 -0.20023 C -0.60482 -0.18912 -0.60899 -0.17338 -0.61289 -0.15833 C -0.62123 -0.12847 -0.62123 -0.12569 -0.62526 -0.09838 C -0.62591 -0.08727 -0.62682 -0.07685 -0.62722 -0.06643 C -0.62761 -0.05694 -0.62761 -0.04699 -0.62813 -0.0375 C -0.62852 -0.03102 -0.6293 -0.02453 -0.62982 -0.01875 C -0.6293 -0.00162 -0.6293 0.01574 -0.62813 0.03264 C -0.62774 0.03773 -0.6263 0.04167 -0.62526 0.04514 C -0.62422 0.04908 -0.62044 0.05741 -0.61875 0.06088 C -0.61849 0.06667 -0.61836 0.07199 -0.61771 0.07685 C -0.61576 0.09537 -0.6155 0.07732 -0.61485 0.09931 C -0.61472 0.10764 -0.61485 0.11621 -0.61485 0.12523 L -0.61485 0.12593 " pathEditMode="relative" rAng="0" ptsTypes="AAAAAAAAAAAAAAAAA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06584D-4CB6-4109-9331-079A5999BAAC}"/>
</file>

<file path=customXml/itemProps2.xml><?xml version="1.0" encoding="utf-8"?>
<ds:datastoreItem xmlns:ds="http://schemas.openxmlformats.org/officeDocument/2006/customXml" ds:itemID="{FE5AF325-6665-4D1E-B376-316D0378137F}"/>
</file>

<file path=customXml/itemProps3.xml><?xml version="1.0" encoding="utf-8"?>
<ds:datastoreItem xmlns:ds="http://schemas.openxmlformats.org/officeDocument/2006/customXml" ds:itemID="{8D5746A6-09B8-4597-AB37-61C4C3CBF451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2024-04-18T20:14:55Z</dcterms:created>
  <dcterms:modified xsi:type="dcterms:W3CDTF">2024-12-29T15:32:27Z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