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2" d="100"/>
          <a:sy n="32" d="100"/>
        </p:scale>
        <p:origin x="-42" y="8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пт 17.05.24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293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пт 17.05.24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630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пт 17.05.24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452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пт 17.05.24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41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пт 17.05.24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73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пт 17.05.24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930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пт 17.05.24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223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пт 17.05.24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39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пт 17.05.24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140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пт 17.05.24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20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795C8-2511-41ED-869D-639982366B86}" type="datetimeFigureOut">
              <a:rPr lang="ru-RU" smtClean="0"/>
              <a:t>пт 17.05.24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722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795C8-2511-41ED-869D-639982366B86}" type="datetimeFigureOut">
              <a:rPr lang="ru-RU" smtClean="0"/>
              <a:t>пт 17.05.24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F1627-C0E1-4BFA-A8AD-10EA74A641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401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7" name="1кар карточка 1"/>
          <p:cNvGrpSpPr/>
          <p:nvPr/>
        </p:nvGrpSpPr>
        <p:grpSpPr>
          <a:xfrm>
            <a:off x="2032484" y="210139"/>
            <a:ext cx="1933614" cy="1838631"/>
            <a:chOff x="3117346" y="450179"/>
            <a:chExt cx="2039156" cy="260045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8" name="Rounded Rectangle 17"/>
            <p:cNvSpPr/>
            <p:nvPr/>
          </p:nvSpPr>
          <p:spPr>
            <a:xfrm>
              <a:off x="3117346" y="450179"/>
              <a:ext cx="2039156" cy="2600451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7702" y="899218"/>
              <a:ext cx="1746583" cy="1756807"/>
            </a:xfrm>
            <a:prstGeom prst="rect">
              <a:avLst/>
            </a:prstGeom>
            <a:grpFill/>
          </p:spPr>
        </p:pic>
      </p:grpSp>
      <p:grpSp>
        <p:nvGrpSpPr>
          <p:cNvPr id="64" name="2 карт карточка 1"/>
          <p:cNvGrpSpPr/>
          <p:nvPr/>
        </p:nvGrpSpPr>
        <p:grpSpPr>
          <a:xfrm>
            <a:off x="4063019" y="193856"/>
            <a:ext cx="1933614" cy="1838631"/>
            <a:chOff x="3071664" y="404664"/>
            <a:chExt cx="2039156" cy="260045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65" name="Rounded Rectangle 17"/>
            <p:cNvSpPr/>
            <p:nvPr/>
          </p:nvSpPr>
          <p:spPr>
            <a:xfrm>
              <a:off x="3071664" y="404664"/>
              <a:ext cx="2039156" cy="2600451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9390" y="560862"/>
              <a:ext cx="1672524" cy="2243085"/>
            </a:xfrm>
            <a:prstGeom prst="rect">
              <a:avLst/>
            </a:prstGeom>
            <a:grpFill/>
          </p:spPr>
        </p:pic>
      </p:grpSp>
      <p:sp>
        <p:nvSpPr>
          <p:cNvPr id="67" name="2 табл 1"/>
          <p:cNvSpPr/>
          <p:nvPr/>
        </p:nvSpPr>
        <p:spPr>
          <a:xfrm>
            <a:off x="4069453" y="167543"/>
            <a:ext cx="1939311" cy="1838631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prstClr val="white"/>
                </a:solidFill>
                <a:latin typeface="1 Memorandum" panose="02020500000000000000" pitchFamily="18" charset="0"/>
              </a:rPr>
              <a:t>2</a:t>
            </a:r>
            <a:endParaRPr lang="en-US" sz="3600" b="1" dirty="0">
              <a:solidFill>
                <a:prstClr val="white"/>
              </a:solidFill>
              <a:latin typeface="1 Memorandum" panose="02020500000000000000" pitchFamily="18" charset="0"/>
            </a:endParaRPr>
          </a:p>
        </p:txBody>
      </p:sp>
      <p:grpSp>
        <p:nvGrpSpPr>
          <p:cNvPr id="68" name="3 карт карточка 1"/>
          <p:cNvGrpSpPr/>
          <p:nvPr/>
        </p:nvGrpSpPr>
        <p:grpSpPr>
          <a:xfrm>
            <a:off x="6135744" y="193856"/>
            <a:ext cx="1933614" cy="1838631"/>
            <a:chOff x="3071664" y="404664"/>
            <a:chExt cx="2039156" cy="260045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69" name="Rounded Rectangle 17"/>
            <p:cNvSpPr/>
            <p:nvPr/>
          </p:nvSpPr>
          <p:spPr>
            <a:xfrm>
              <a:off x="3071664" y="404664"/>
              <a:ext cx="2039156" cy="2600451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9485" y="854241"/>
              <a:ext cx="1598736" cy="1881798"/>
            </a:xfrm>
            <a:prstGeom prst="rect">
              <a:avLst/>
            </a:prstGeom>
            <a:grpFill/>
          </p:spPr>
        </p:pic>
      </p:grpSp>
      <p:sp>
        <p:nvSpPr>
          <p:cNvPr id="71" name="3 табл 1"/>
          <p:cNvSpPr/>
          <p:nvPr/>
        </p:nvSpPr>
        <p:spPr>
          <a:xfrm>
            <a:off x="6124865" y="187925"/>
            <a:ext cx="1939311" cy="1838631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prstClr val="white"/>
                </a:solidFill>
                <a:latin typeface="1 Memorandum" panose="02020500000000000000" pitchFamily="18" charset="0"/>
              </a:rPr>
              <a:t>3</a:t>
            </a:r>
            <a:endParaRPr lang="en-US" sz="3600" b="1" dirty="0">
              <a:solidFill>
                <a:prstClr val="white"/>
              </a:solidFill>
              <a:latin typeface="1 Memorandum" panose="02020500000000000000" pitchFamily="18" charset="0"/>
            </a:endParaRPr>
          </a:p>
        </p:txBody>
      </p:sp>
      <p:grpSp>
        <p:nvGrpSpPr>
          <p:cNvPr id="72" name="4 карт карточка 1"/>
          <p:cNvGrpSpPr/>
          <p:nvPr/>
        </p:nvGrpSpPr>
        <p:grpSpPr>
          <a:xfrm>
            <a:off x="8187337" y="193856"/>
            <a:ext cx="1933614" cy="1838631"/>
            <a:chOff x="3071664" y="404664"/>
            <a:chExt cx="2039156" cy="260045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73" name="Rounded Rectangle 17"/>
            <p:cNvSpPr/>
            <p:nvPr/>
          </p:nvSpPr>
          <p:spPr>
            <a:xfrm>
              <a:off x="3071664" y="404664"/>
              <a:ext cx="2039156" cy="2600451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2335" y="564813"/>
              <a:ext cx="1666633" cy="2235185"/>
            </a:xfrm>
            <a:prstGeom prst="rect">
              <a:avLst/>
            </a:prstGeom>
            <a:grpFill/>
          </p:spPr>
        </p:pic>
      </p:grpSp>
      <p:sp>
        <p:nvSpPr>
          <p:cNvPr id="75" name="4 табл 1"/>
          <p:cNvSpPr/>
          <p:nvPr/>
        </p:nvSpPr>
        <p:spPr>
          <a:xfrm>
            <a:off x="8200335" y="185725"/>
            <a:ext cx="1939311" cy="1838631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prstClr val="white"/>
                </a:solidFill>
                <a:latin typeface="1 Memorandum" panose="02020500000000000000" pitchFamily="18" charset="0"/>
              </a:rPr>
              <a:t>4</a:t>
            </a:r>
            <a:endParaRPr lang="en-US" sz="3600" b="1" dirty="0">
              <a:solidFill>
                <a:prstClr val="white"/>
              </a:solidFill>
              <a:latin typeface="1 Memorandum" panose="02020500000000000000" pitchFamily="18" charset="0"/>
            </a:endParaRPr>
          </a:p>
        </p:txBody>
      </p:sp>
      <p:grpSp>
        <p:nvGrpSpPr>
          <p:cNvPr id="80" name="карточка 1"/>
          <p:cNvGrpSpPr/>
          <p:nvPr/>
        </p:nvGrpSpPr>
        <p:grpSpPr>
          <a:xfrm>
            <a:off x="2014530" y="2210080"/>
            <a:ext cx="1933614" cy="1838631"/>
            <a:chOff x="3071664" y="404664"/>
            <a:chExt cx="2039156" cy="260045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81" name="Rounded Rectangle 17"/>
            <p:cNvSpPr/>
            <p:nvPr/>
          </p:nvSpPr>
          <p:spPr>
            <a:xfrm>
              <a:off x="3071664" y="404664"/>
              <a:ext cx="2039156" cy="2600451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82" name="Рисунок 8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9390" y="560862"/>
              <a:ext cx="1672524" cy="2243085"/>
            </a:xfrm>
            <a:prstGeom prst="rect">
              <a:avLst/>
            </a:prstGeom>
            <a:grpFill/>
          </p:spPr>
        </p:pic>
      </p:grpSp>
      <p:sp>
        <p:nvSpPr>
          <p:cNvPr id="83" name="1"/>
          <p:cNvSpPr/>
          <p:nvPr/>
        </p:nvSpPr>
        <p:spPr>
          <a:xfrm>
            <a:off x="2014308" y="2206419"/>
            <a:ext cx="1939311" cy="1838631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prstClr val="white"/>
                </a:solidFill>
                <a:latin typeface="1 Memorandum" panose="02020500000000000000" pitchFamily="18" charset="0"/>
              </a:rPr>
              <a:t>5</a:t>
            </a:r>
            <a:endParaRPr lang="en-US" sz="3600" b="1" dirty="0">
              <a:solidFill>
                <a:prstClr val="white"/>
              </a:solidFill>
              <a:latin typeface="1 Memorandum" panose="02020500000000000000" pitchFamily="18" charset="0"/>
            </a:endParaRPr>
          </a:p>
        </p:txBody>
      </p:sp>
      <p:grpSp>
        <p:nvGrpSpPr>
          <p:cNvPr id="84" name="карточка 1"/>
          <p:cNvGrpSpPr/>
          <p:nvPr/>
        </p:nvGrpSpPr>
        <p:grpSpPr>
          <a:xfrm>
            <a:off x="1999694" y="4221088"/>
            <a:ext cx="1933614" cy="1838631"/>
            <a:chOff x="3071664" y="404664"/>
            <a:chExt cx="2039156" cy="260045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85" name="Rounded Rectangle 17"/>
            <p:cNvSpPr/>
            <p:nvPr/>
          </p:nvSpPr>
          <p:spPr>
            <a:xfrm>
              <a:off x="3071664" y="404664"/>
              <a:ext cx="2039156" cy="2600451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9390" y="560862"/>
              <a:ext cx="1672524" cy="2243085"/>
            </a:xfrm>
            <a:prstGeom prst="rect">
              <a:avLst/>
            </a:prstGeom>
            <a:grpFill/>
          </p:spPr>
        </p:pic>
      </p:grpSp>
      <p:sp>
        <p:nvSpPr>
          <p:cNvPr id="87" name="1"/>
          <p:cNvSpPr/>
          <p:nvPr/>
        </p:nvSpPr>
        <p:spPr>
          <a:xfrm>
            <a:off x="1975870" y="4223607"/>
            <a:ext cx="1939311" cy="1838631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prstClr val="white"/>
                </a:solidFill>
                <a:latin typeface="1 Memorandum" panose="02020500000000000000" pitchFamily="18" charset="0"/>
              </a:rPr>
              <a:t>9</a:t>
            </a:r>
            <a:endParaRPr lang="en-US" sz="3600" b="1" dirty="0">
              <a:solidFill>
                <a:prstClr val="white"/>
              </a:solidFill>
              <a:latin typeface="1 Memorandum" panose="02020500000000000000" pitchFamily="18" charset="0"/>
            </a:endParaRPr>
          </a:p>
        </p:txBody>
      </p:sp>
      <p:grpSp>
        <p:nvGrpSpPr>
          <p:cNvPr id="88" name="карточка 1"/>
          <p:cNvGrpSpPr/>
          <p:nvPr/>
        </p:nvGrpSpPr>
        <p:grpSpPr>
          <a:xfrm>
            <a:off x="4054723" y="4221088"/>
            <a:ext cx="1933614" cy="1838631"/>
            <a:chOff x="3071664" y="404664"/>
            <a:chExt cx="2039156" cy="260045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89" name="Rounded Rectangle 17"/>
            <p:cNvSpPr/>
            <p:nvPr/>
          </p:nvSpPr>
          <p:spPr>
            <a:xfrm>
              <a:off x="3071664" y="404664"/>
              <a:ext cx="2039156" cy="2600451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6283" y="610342"/>
              <a:ext cx="1598736" cy="2144125"/>
            </a:xfrm>
            <a:prstGeom prst="rect">
              <a:avLst/>
            </a:prstGeom>
            <a:grpFill/>
          </p:spPr>
        </p:pic>
      </p:grpSp>
      <p:sp>
        <p:nvSpPr>
          <p:cNvPr id="91" name="1"/>
          <p:cNvSpPr/>
          <p:nvPr/>
        </p:nvSpPr>
        <p:spPr>
          <a:xfrm>
            <a:off x="4063019" y="4220495"/>
            <a:ext cx="1939311" cy="1838631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prstClr val="white"/>
                </a:solidFill>
                <a:latin typeface="1 Memorandum" panose="02020500000000000000" pitchFamily="18" charset="0"/>
              </a:rPr>
              <a:t>1</a:t>
            </a:r>
            <a:r>
              <a:rPr lang="en-US" sz="6000" b="1" dirty="0" smtClean="0">
                <a:solidFill>
                  <a:prstClr val="white"/>
                </a:solidFill>
                <a:latin typeface="1 Memorandum" panose="02020500000000000000" pitchFamily="18" charset="0"/>
              </a:rPr>
              <a:t>0</a:t>
            </a:r>
            <a:endParaRPr lang="en-US" sz="3600" b="1" dirty="0">
              <a:solidFill>
                <a:prstClr val="white"/>
              </a:solidFill>
              <a:latin typeface="1 Memorandum" panose="02020500000000000000" pitchFamily="18" charset="0"/>
            </a:endParaRPr>
          </a:p>
        </p:txBody>
      </p:sp>
      <p:grpSp>
        <p:nvGrpSpPr>
          <p:cNvPr id="92" name="карточка 1"/>
          <p:cNvGrpSpPr/>
          <p:nvPr/>
        </p:nvGrpSpPr>
        <p:grpSpPr>
          <a:xfrm>
            <a:off x="4087033" y="2210080"/>
            <a:ext cx="1933614" cy="1838631"/>
            <a:chOff x="3071664" y="404664"/>
            <a:chExt cx="2039156" cy="260045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93" name="Rounded Rectangle 17"/>
            <p:cNvSpPr/>
            <p:nvPr/>
          </p:nvSpPr>
          <p:spPr>
            <a:xfrm>
              <a:off x="3071664" y="404664"/>
              <a:ext cx="2039156" cy="2600451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94" name="Рисунок 9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2360" y="804002"/>
              <a:ext cx="1746583" cy="1756807"/>
            </a:xfrm>
            <a:prstGeom prst="rect">
              <a:avLst/>
            </a:prstGeom>
            <a:grpFill/>
          </p:spPr>
        </p:pic>
      </p:grpSp>
      <p:sp>
        <p:nvSpPr>
          <p:cNvPr id="95" name="1"/>
          <p:cNvSpPr/>
          <p:nvPr/>
        </p:nvSpPr>
        <p:spPr>
          <a:xfrm>
            <a:off x="4081558" y="2236393"/>
            <a:ext cx="1939311" cy="1838631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prstClr val="white"/>
                </a:solidFill>
                <a:latin typeface="1 Memorandum" panose="02020500000000000000" pitchFamily="18" charset="0"/>
              </a:rPr>
              <a:t>6</a:t>
            </a:r>
            <a:endParaRPr lang="en-US" sz="3600" b="1" dirty="0">
              <a:solidFill>
                <a:prstClr val="white"/>
              </a:solidFill>
              <a:latin typeface="1 Memorandum" panose="02020500000000000000" pitchFamily="18" charset="0"/>
            </a:endParaRPr>
          </a:p>
        </p:txBody>
      </p:sp>
      <p:grpSp>
        <p:nvGrpSpPr>
          <p:cNvPr id="99" name="карточка 1"/>
          <p:cNvGrpSpPr/>
          <p:nvPr/>
        </p:nvGrpSpPr>
        <p:grpSpPr>
          <a:xfrm>
            <a:off x="8263466" y="2210080"/>
            <a:ext cx="1933614" cy="1838631"/>
            <a:chOff x="3071664" y="404664"/>
            <a:chExt cx="2039156" cy="260045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00" name="Rounded Rectangle 17"/>
            <p:cNvSpPr/>
            <p:nvPr/>
          </p:nvSpPr>
          <p:spPr>
            <a:xfrm>
              <a:off x="3071664" y="404664"/>
              <a:ext cx="2039156" cy="2600451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101" name="Рисунок 10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2334" y="564813"/>
              <a:ext cx="1666633" cy="2235185"/>
            </a:xfrm>
            <a:prstGeom prst="rect">
              <a:avLst/>
            </a:prstGeom>
            <a:grpFill/>
          </p:spPr>
        </p:pic>
      </p:grpSp>
      <p:sp>
        <p:nvSpPr>
          <p:cNvPr id="102" name="1"/>
          <p:cNvSpPr/>
          <p:nvPr/>
        </p:nvSpPr>
        <p:spPr>
          <a:xfrm>
            <a:off x="8270175" y="2210080"/>
            <a:ext cx="1939311" cy="1838631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prstClr val="white"/>
                </a:solidFill>
                <a:latin typeface="1 Memorandum" panose="02020500000000000000" pitchFamily="18" charset="0"/>
              </a:rPr>
              <a:t>8</a:t>
            </a:r>
            <a:endParaRPr lang="en-US" sz="3600" b="1" dirty="0">
              <a:solidFill>
                <a:prstClr val="white"/>
              </a:solidFill>
              <a:latin typeface="1 Memorandum" panose="02020500000000000000" pitchFamily="18" charset="0"/>
            </a:endParaRPr>
          </a:p>
        </p:txBody>
      </p:sp>
      <p:grpSp>
        <p:nvGrpSpPr>
          <p:cNvPr id="103" name="карточка 1"/>
          <p:cNvGrpSpPr/>
          <p:nvPr/>
        </p:nvGrpSpPr>
        <p:grpSpPr>
          <a:xfrm>
            <a:off x="6186193" y="4221088"/>
            <a:ext cx="1933614" cy="1838631"/>
            <a:chOff x="3071664" y="404664"/>
            <a:chExt cx="2039156" cy="260045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04" name="Rounded Rectangle 17"/>
            <p:cNvSpPr/>
            <p:nvPr/>
          </p:nvSpPr>
          <p:spPr>
            <a:xfrm>
              <a:off x="3071664" y="404664"/>
              <a:ext cx="2039156" cy="2600451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105" name="Рисунок 10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2334" y="564813"/>
              <a:ext cx="1666633" cy="2235185"/>
            </a:xfrm>
            <a:prstGeom prst="rect">
              <a:avLst/>
            </a:prstGeom>
            <a:grpFill/>
          </p:spPr>
        </p:pic>
      </p:grpSp>
      <p:sp>
        <p:nvSpPr>
          <p:cNvPr id="106" name="1"/>
          <p:cNvSpPr/>
          <p:nvPr/>
        </p:nvSpPr>
        <p:spPr>
          <a:xfrm>
            <a:off x="6187226" y="4250818"/>
            <a:ext cx="1939311" cy="1838631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prstClr val="white"/>
                </a:solidFill>
                <a:latin typeface="1 Memorandum" panose="02020500000000000000" pitchFamily="18" charset="0"/>
              </a:rPr>
              <a:t>1</a:t>
            </a:r>
            <a:r>
              <a:rPr lang="en-US" sz="6000" b="1" dirty="0" smtClean="0">
                <a:solidFill>
                  <a:prstClr val="white"/>
                </a:solidFill>
                <a:latin typeface="1 Memorandum" panose="02020500000000000000" pitchFamily="18" charset="0"/>
              </a:rPr>
              <a:t>1</a:t>
            </a:r>
            <a:endParaRPr lang="en-US" sz="3600" b="1" dirty="0">
              <a:solidFill>
                <a:prstClr val="white"/>
              </a:solidFill>
              <a:latin typeface="1 Memorandum" panose="02020500000000000000" pitchFamily="18" charset="0"/>
            </a:endParaRPr>
          </a:p>
        </p:txBody>
      </p:sp>
      <p:grpSp>
        <p:nvGrpSpPr>
          <p:cNvPr id="107" name="карточка 1"/>
          <p:cNvGrpSpPr/>
          <p:nvPr/>
        </p:nvGrpSpPr>
        <p:grpSpPr>
          <a:xfrm>
            <a:off x="8275872" y="4221088"/>
            <a:ext cx="1933614" cy="1838631"/>
            <a:chOff x="3071664" y="404664"/>
            <a:chExt cx="2039156" cy="260045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08" name="Rounded Rectangle 17"/>
            <p:cNvSpPr/>
            <p:nvPr/>
          </p:nvSpPr>
          <p:spPr>
            <a:xfrm>
              <a:off x="3071664" y="404664"/>
              <a:ext cx="2039156" cy="2600451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109" name="Рисунок 10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0810" y="676212"/>
              <a:ext cx="1709682" cy="2012386"/>
            </a:xfrm>
            <a:prstGeom prst="rect">
              <a:avLst/>
            </a:prstGeom>
            <a:grpFill/>
          </p:spPr>
        </p:pic>
      </p:grpSp>
      <p:sp>
        <p:nvSpPr>
          <p:cNvPr id="110" name="1"/>
          <p:cNvSpPr/>
          <p:nvPr/>
        </p:nvSpPr>
        <p:spPr>
          <a:xfrm>
            <a:off x="8282602" y="4242566"/>
            <a:ext cx="1939311" cy="1838631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prstClr val="white"/>
                </a:solidFill>
                <a:latin typeface="1 Memorandum" panose="02020500000000000000" pitchFamily="18" charset="0"/>
              </a:rPr>
              <a:t>1</a:t>
            </a:r>
            <a:r>
              <a:rPr lang="en-US" sz="6000" b="1" dirty="0" smtClean="0">
                <a:solidFill>
                  <a:prstClr val="white"/>
                </a:solidFill>
                <a:latin typeface="1 Memorandum" panose="02020500000000000000" pitchFamily="18" charset="0"/>
              </a:rPr>
              <a:t>2</a:t>
            </a:r>
            <a:endParaRPr lang="en-US" sz="3600" b="1" dirty="0">
              <a:solidFill>
                <a:prstClr val="white"/>
              </a:solidFill>
              <a:latin typeface="1 Memorandum" panose="02020500000000000000" pitchFamily="18" charset="0"/>
            </a:endParaRPr>
          </a:p>
        </p:txBody>
      </p:sp>
      <p:grpSp>
        <p:nvGrpSpPr>
          <p:cNvPr id="114" name="карточка 1"/>
          <p:cNvGrpSpPr/>
          <p:nvPr/>
        </p:nvGrpSpPr>
        <p:grpSpPr>
          <a:xfrm>
            <a:off x="6168485" y="2210080"/>
            <a:ext cx="1933614" cy="1838631"/>
            <a:chOff x="3071664" y="404664"/>
            <a:chExt cx="2039156" cy="2600451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15" name="Rounded Rectangle 17"/>
            <p:cNvSpPr/>
            <p:nvPr/>
          </p:nvSpPr>
          <p:spPr>
            <a:xfrm>
              <a:off x="3071664" y="404664"/>
              <a:ext cx="2039156" cy="2600451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prstClr val="white"/>
                </a:solidFill>
              </a:endParaRPr>
            </a:p>
          </p:txBody>
        </p:sp>
        <p:pic>
          <p:nvPicPr>
            <p:cNvPr id="116" name="Рисунок 11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2334" y="564813"/>
              <a:ext cx="1666633" cy="2235185"/>
            </a:xfrm>
            <a:prstGeom prst="rect">
              <a:avLst/>
            </a:prstGeom>
            <a:grpFill/>
          </p:spPr>
        </p:pic>
      </p:grpSp>
      <p:sp>
        <p:nvSpPr>
          <p:cNvPr id="117" name="1"/>
          <p:cNvSpPr/>
          <p:nvPr/>
        </p:nvSpPr>
        <p:spPr>
          <a:xfrm>
            <a:off x="6168263" y="2206419"/>
            <a:ext cx="1939311" cy="1838631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prstClr val="white"/>
                </a:solidFill>
                <a:latin typeface="1 Memorandum" panose="02020500000000000000" pitchFamily="18" charset="0"/>
              </a:rPr>
              <a:t>7</a:t>
            </a:r>
            <a:endParaRPr lang="en-US" sz="3600" b="1" dirty="0">
              <a:solidFill>
                <a:prstClr val="white"/>
              </a:solidFill>
              <a:latin typeface="1 Memorandum" panose="02020500000000000000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1944" y="0"/>
            <a:ext cx="799022" cy="742950"/>
          </a:xfrm>
          <a:prstGeom prst="rect">
            <a:avLst/>
          </a:prstGeom>
        </p:spPr>
      </p:pic>
      <p:pic>
        <p:nvPicPr>
          <p:cNvPr id="5" name="звезда Рисунок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983" y="-221905"/>
            <a:ext cx="6858000" cy="6858000"/>
          </a:xfrm>
          <a:prstGeom prst="rect">
            <a:avLst/>
          </a:prstGeom>
        </p:spPr>
      </p:pic>
      <p:sp>
        <p:nvSpPr>
          <p:cNvPr id="20" name="1 табл 1"/>
          <p:cNvSpPr/>
          <p:nvPr/>
        </p:nvSpPr>
        <p:spPr>
          <a:xfrm>
            <a:off x="2029378" y="232876"/>
            <a:ext cx="1939311" cy="1838631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prstClr val="white"/>
                </a:solidFill>
                <a:latin typeface="1 Memorandum" panose="02020500000000000000" pitchFamily="18" charset="0"/>
              </a:rPr>
              <a:t>1</a:t>
            </a:r>
            <a:endParaRPr lang="en-US" sz="3600" b="1" dirty="0">
              <a:solidFill>
                <a:prstClr val="white"/>
              </a:solidFill>
              <a:latin typeface="1 Memorandum" panose="02020500000000000000" pitchFamily="18" charset="0"/>
            </a:endParaRPr>
          </a:p>
        </p:txBody>
      </p:sp>
      <p:sp>
        <p:nvSpPr>
          <p:cNvPr id="6" name="1 таблица Скругленный прямоугольник 5 таблица"/>
          <p:cNvSpPr/>
          <p:nvPr/>
        </p:nvSpPr>
        <p:spPr>
          <a:xfrm>
            <a:off x="2156092" y="366344"/>
            <a:ext cx="1754877" cy="152111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2 форма Скругленный прямоугольник 6"/>
          <p:cNvSpPr/>
          <p:nvPr/>
        </p:nvSpPr>
        <p:spPr>
          <a:xfrm>
            <a:off x="4164928" y="295298"/>
            <a:ext cx="1748019" cy="163574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5 форма Скругленный прямоугольник 56"/>
          <p:cNvSpPr/>
          <p:nvPr/>
        </p:nvSpPr>
        <p:spPr>
          <a:xfrm>
            <a:off x="2031905" y="2236393"/>
            <a:ext cx="1924148" cy="172898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8 форма Скругленный прямоугольник 57"/>
          <p:cNvSpPr/>
          <p:nvPr/>
        </p:nvSpPr>
        <p:spPr>
          <a:xfrm>
            <a:off x="8302115" y="2301656"/>
            <a:ext cx="1924148" cy="172898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4 форма Скругленный прямоугольник 58"/>
          <p:cNvSpPr/>
          <p:nvPr/>
        </p:nvSpPr>
        <p:spPr>
          <a:xfrm>
            <a:off x="8263466" y="269023"/>
            <a:ext cx="1857485" cy="176346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3 форма Скругленный прямоугольник 59"/>
          <p:cNvSpPr/>
          <p:nvPr/>
        </p:nvSpPr>
        <p:spPr>
          <a:xfrm>
            <a:off x="6128810" y="185345"/>
            <a:ext cx="1924148" cy="184714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6 формаСкругленный прямоугольник 60"/>
          <p:cNvSpPr/>
          <p:nvPr/>
        </p:nvSpPr>
        <p:spPr>
          <a:xfrm>
            <a:off x="4086465" y="2291215"/>
            <a:ext cx="1924148" cy="172898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7 формаСкругленный прямоугольник 61"/>
          <p:cNvSpPr/>
          <p:nvPr/>
        </p:nvSpPr>
        <p:spPr>
          <a:xfrm>
            <a:off x="6175223" y="2236393"/>
            <a:ext cx="1924148" cy="172898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жираф Рисунок 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450" y="3207095"/>
            <a:ext cx="3650905" cy="3650905"/>
          </a:xfrm>
          <a:prstGeom prst="rect">
            <a:avLst/>
          </a:prstGeom>
        </p:spPr>
      </p:pic>
      <p:sp>
        <p:nvSpPr>
          <p:cNvPr id="63" name="9 форма Скругленный прямоугольник 62"/>
          <p:cNvSpPr/>
          <p:nvPr/>
        </p:nvSpPr>
        <p:spPr>
          <a:xfrm>
            <a:off x="1928067" y="4413083"/>
            <a:ext cx="1912542" cy="1588007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10 форма Скругленный прямоугольник 75"/>
          <p:cNvSpPr/>
          <p:nvPr/>
        </p:nvSpPr>
        <p:spPr>
          <a:xfrm>
            <a:off x="4085467" y="4413083"/>
            <a:ext cx="1960676" cy="1509492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11 форма Скругленный прямоугольник 76"/>
          <p:cNvSpPr/>
          <p:nvPr/>
        </p:nvSpPr>
        <p:spPr>
          <a:xfrm>
            <a:off x="6210944" y="4381084"/>
            <a:ext cx="1907632" cy="163858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12 форма Скругленный прямоугольник 77"/>
          <p:cNvSpPr/>
          <p:nvPr/>
        </p:nvSpPr>
        <p:spPr>
          <a:xfrm>
            <a:off x="8358657" y="4326011"/>
            <a:ext cx="1833690" cy="1710941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60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  <p:bldLst>
      <p:bldP spid="67" grpId="0" animBg="1"/>
      <p:bldP spid="67" grpId="1" animBg="1"/>
      <p:bldP spid="71" grpId="0" animBg="1"/>
      <p:bldP spid="71" grpId="1" animBg="1"/>
      <p:bldP spid="75" grpId="0" animBg="1"/>
      <p:bldP spid="75" grpId="1" animBg="1"/>
      <p:bldP spid="83" grpId="0" animBg="1"/>
      <p:bldP spid="83" grpId="1" animBg="1"/>
      <p:bldP spid="87" grpId="0" animBg="1"/>
      <p:bldP spid="87" grpId="1" animBg="1"/>
      <p:bldP spid="91" grpId="0" animBg="1"/>
      <p:bldP spid="91" grpId="1" animBg="1"/>
      <p:bldP spid="95" grpId="0" animBg="1"/>
      <p:bldP spid="95" grpId="1" animBg="1"/>
      <p:bldP spid="102" grpId="0" animBg="1"/>
      <p:bldP spid="102" grpId="1" animBg="1"/>
      <p:bldP spid="106" grpId="0" animBg="1"/>
      <p:bldP spid="106" grpId="1" animBg="1"/>
      <p:bldP spid="110" grpId="0" animBg="1"/>
      <p:bldP spid="110" grpId="1" animBg="1"/>
      <p:bldP spid="117" grpId="0" animBg="1"/>
      <p:bldP spid="117" grpId="1" animBg="1"/>
      <p:bldP spid="20" grpId="0" animBg="1"/>
      <p:bldP spid="2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</TotalTime>
  <Words>15</Words>
  <Application>Microsoft Office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1 Memorandum</vt:lpstr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8</cp:revision>
  <dcterms:created xsi:type="dcterms:W3CDTF">2024-05-16T13:12:50Z</dcterms:created>
  <dcterms:modified xsi:type="dcterms:W3CDTF">2024-05-17T12:57:37Z</dcterms:modified>
</cp:coreProperties>
</file>