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7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33" d="100"/>
          <a:sy n="33" d="100"/>
        </p:scale>
        <p:origin x="2952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B014A-3E9B-4322-9A01-2462820BCABF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930DE-710C-4955-A544-DEEF774ACD4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037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220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73FA8A-28F2-FB24-8373-14EDE5441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8B11D66-A21F-52B3-53D4-188E20237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15661F-1B94-0180-8CEC-57FF3750E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A523D02-3A43-158D-CB96-A7FA1219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411E4A-6EA3-1813-F1F1-94E7749E6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9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95833-6659-918C-A06E-E4CAAE9EE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1ABC218-4BA2-C502-1737-61AFA74FF5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D47CCB3-4902-0BBA-C1C5-F68CF575E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BEF171-06B8-A236-AA1B-98A9DD53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E9BB85A-E2FA-A446-5DF5-8DBF96BC7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725A64-02C4-F9CB-A297-8D9C5AAF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2FE382-A1C8-970D-2D72-CDE4494FE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4BCE84A-12BD-D137-F60B-E1C25B68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DE5528D-F237-16B2-F83E-17F85B129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57B524E-F401-A7DE-C437-6A04227F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35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79927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9593AB-849A-3F8F-D556-1F85767EC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D628647-72A2-BFD9-02DA-DCFD35F71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CEEEAF-42C3-C8C0-F7D0-41C5E103D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F3B370E-8C6E-1A03-1A5B-B15B41D15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261C790-F1F4-40A2-2A7A-9008A45E7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14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9B5E6-0308-B0B7-9644-A121AAEAC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368C442-3DE8-4F1B-0AE7-6145D1FA2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BF05EC3-FAB2-706E-628E-B8E4AAD7C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57060C-1059-86F4-43F8-FDD1EE8B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466EB42-3988-4183-FD16-A2B5DF752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417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4C583-1C42-70CE-2970-D4873C736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899D54-8A54-E9BE-F697-FD99B84C9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29438F8-56A0-4B77-3DE4-CB8732488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D0B9BA9-69D2-724B-C41A-A73E31EAC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2E9C209-C001-77C1-D544-DD19C2A5D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077DF0-C3E0-ABC8-A3BD-5DB88DD9C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94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E39C83-E00A-93D0-9317-209A78F4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5C4362-B911-15D8-E67D-060BABB3E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E60358D-EB1F-716D-DC0A-60226195D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DFB464A-C0C4-0944-2A79-4D97C6450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8913197-BF09-3D60-1637-504914024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E3F142FA-AD0C-A79D-2743-92A172C36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E49987-0422-2DF1-0E51-99E8A8D5B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1F42A08-CA3F-2197-2BA2-8816A8FB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695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9BFB1-9984-A6B2-231D-5DD9B555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7BD2823-D258-F2B5-F684-12BDB300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87382A0-76F1-962C-1795-B4A4332A5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7776144C-2020-8150-8B2A-710E44F77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153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F9C148CA-FAD6-8AB5-8D54-AA845C95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B8B9779-0D27-8DC4-E0F2-82AFE6BFF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C59D8F4-B784-7832-F17B-BD3EE53B5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889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042DA4-F8F8-B213-1637-2D57298F6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A87608E-0EC2-6CAF-CE51-F4CFB645B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F2E2654-D42D-8682-84DE-699CF6B8B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10D47CE-3483-30C0-9FC5-A9C4EABF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65080A4-AE00-FCAE-E99F-F849EC3DF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B3F6690-BC58-0565-84C4-4B50D9C99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22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B9B75-A6E9-5794-8AAC-470FE97EC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8A4F011-1E03-C45D-9996-9A80B8BCE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70C494E-8F9F-C7D4-C2EE-5429C1D76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6F7416-576F-290E-A31E-60B40F6D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18D67D2-B7B3-8618-4701-0E55ABA38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072D4E-CA30-8CCC-4157-6A0161D1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3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1D3770F-89B0-B79F-0710-F79A30442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392E73A-5701-CFDA-7FAB-CCF585F24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7EA72E-A8C7-7786-B160-8C375B06E9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768895-01E6-4560-98AC-7212FEB8CD1D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FF7FD21-56D4-9932-87F5-629DF040BC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A894CF5-547B-8E38-4591-8C58DE0AE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9ECF15D-7BB3-4FB8-93D4-74F00D2BA8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6749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D17ED5-7E50-118C-1485-5F14FF078E8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Без назви-1">
            <a:extLst>
              <a:ext uri="{FF2B5EF4-FFF2-40B4-BE49-F238E27FC236}">
                <a16:creationId xmlns:a16="http://schemas.microsoft.com/office/drawing/2014/main" id="{C42B3B81-62F2-DB32-2277-1322B0D7686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DB03430-6018-843E-5C05-F5C044AC8DE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21" name="Рисунок 2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82100D3F-931D-6D99-B963-F8DFF0672D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7744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EF8351E-C7D2-E086-3C7D-C3166E27746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4198" y="533608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46842F0-C34E-EA0D-F232-6CEF62F22F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48039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0FF173E-56AE-E992-B292-915AC50F92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07744" y="4639569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31E64F13-C370-4C7D-20CB-CD1F3D91BD4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86789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Рисунок 3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D75CC269-8218-5490-F62A-DFDED732BC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88918" y="46301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5" name="Рисунок 34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488B3A30-705A-CB6D-A90A-562A444103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148" y="749657"/>
            <a:ext cx="1606588" cy="160658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628C6090-8A51-D4F7-454F-B31FBC79798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994" y="2703762"/>
            <a:ext cx="1791798" cy="179179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288B0B2-CA07-D6EC-AE22-09DFFB26C15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254" y="4639569"/>
            <a:ext cx="1893583" cy="189358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8F017F-CA8E-6B5A-263B-F67518A7C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504" y="2613858"/>
            <a:ext cx="1893583" cy="189358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FAF2283-B1C8-3B22-0CDD-DA9D3130CA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754" y="588147"/>
            <a:ext cx="1893583" cy="189358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53828CC-0024-4975-90BD-0179CAA9D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019" y="2757355"/>
            <a:ext cx="1606588" cy="160658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F4FB0F34-8A9E-29A8-E030-96EE2705779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974" y="4804450"/>
            <a:ext cx="1606588" cy="160658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14AD4325-D15A-60A0-4E20-55297ADCA7B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168" y="4764740"/>
            <a:ext cx="1791798" cy="179179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беспозвоночный, насекомое, жук, членистоногие&#10;&#10;Автоматически созданное описание">
            <a:extLst>
              <a:ext uri="{FF2B5EF4-FFF2-40B4-BE49-F238E27FC236}">
                <a16:creationId xmlns:a16="http://schemas.microsoft.com/office/drawing/2014/main" id="{0BDCF803-7677-C2AB-0328-EC3EA52F63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823" y="730545"/>
            <a:ext cx="1791798" cy="179179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820A0F6-8908-29FA-C0CD-F0E8E90BB0B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327" y="1715159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61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A9B129-6DF8-472D-8F17-A7C95E64205F}"/>
</file>

<file path=customXml/itemProps2.xml><?xml version="1.0" encoding="utf-8"?>
<ds:datastoreItem xmlns:ds="http://schemas.openxmlformats.org/officeDocument/2006/customXml" ds:itemID="{B0B36316-4C62-4928-B2CE-D7D97AA81DDC}"/>
</file>

<file path=customXml/itemProps3.xml><?xml version="1.0" encoding="utf-8"?>
<ds:datastoreItem xmlns:ds="http://schemas.openxmlformats.org/officeDocument/2006/customXml" ds:itemID="{EF23E4B7-9220-446B-833E-C78B49F517B3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2024-04-13T18:46:42Z</dcterms:created>
  <dcterms:modified xsi:type="dcterms:W3CDTF">2024-12-31T10:53:23Z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