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8" name="пира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2358390"/>
            <a:ext cx="3804285" cy="4147820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