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2" y="3738349"/>
            <a:ext cx="3062161" cy="306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9583 -0.0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9765 0.16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336 0.57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2877 0.5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935 0.25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0716 0.502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6875 0.5453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40586 -0.0777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8477 0.2354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9375 0.274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26185 0.475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8164 0.45093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4CBAD1-77EA-4215-8349-7D13592B7C2C}"/>
</file>

<file path=customXml/itemProps2.xml><?xml version="1.0" encoding="utf-8"?>
<ds:datastoreItem xmlns:ds="http://schemas.openxmlformats.org/officeDocument/2006/customXml" ds:itemID="{84ABEA04-639A-4F93-88CA-1A01B89A3573}"/>
</file>

<file path=customXml/itemProps3.xml><?xml version="1.0" encoding="utf-8"?>
<ds:datastoreItem xmlns:ds="http://schemas.openxmlformats.org/officeDocument/2006/customXml" ds:itemID="{CCB48384-CEB5-4E74-92A7-95D9BF6E0DE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Администратор</cp:lastModifiedBy>
  <cp:revision>7</cp:revision>
  <dcterms:created xsi:type="dcterms:W3CDTF">2024-12-28T18:04:53Z</dcterms:created>
  <dcterms:modified xsi:type="dcterms:W3CDTF">2025-01-02T13:59:33Z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