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2.xml" ContentType="application/vnd.openxmlformats-officedocument.presentationml.tag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83" autoAdjust="0"/>
  </p:normalViewPr>
  <p:slideViewPr>
    <p:cSldViewPr snapToGrid="0">
      <p:cViewPr>
        <p:scale>
          <a:sx n="75" d="100"/>
          <a:sy n="75" d="100"/>
        </p:scale>
        <p:origin x="1278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3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8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82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14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49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78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23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3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5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784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88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85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7.png"/><Relationship Id="rId33" Type="http://schemas.openxmlformats.org/officeDocument/2006/relationships/image" Target="../media/image24.pn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29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24" Type="http://schemas.openxmlformats.org/officeDocument/2006/relationships/image" Target="../media/image16.png"/><Relationship Id="rId32" Type="http://schemas.openxmlformats.org/officeDocument/2006/relationships/image" Target="../media/image23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microsoft.com/office/2007/relationships/hdphoto" Target="../media/hdphoto6.wdp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89D196-6281-5315-333C-EB3BACF647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12491"/>
            <a:ext cx="12199153" cy="6882981"/>
          </a:xfrm>
          <a:prstGeom prst="rect">
            <a:avLst/>
          </a:prstGeom>
          <a:effec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7011537" y="1198914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1" descr="Без назви-1">
            <a:extLst>
              <a:ext uri="{FF2B5EF4-FFF2-40B4-BE49-F238E27FC236}">
                <a16:creationId xmlns:a16="http://schemas.microsoft.com/office/drawing/2014/main" id="{302185FF-E1A4-8583-CA7D-CAD0BC6066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7812" y="2764685"/>
            <a:ext cx="3756025" cy="375602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E1D44037-639A-E59F-A9F2-A1E6590BBCD7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59" y="1198914"/>
            <a:ext cx="1661067" cy="166106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хол&#10;&#10;Автоматически созданное описание">
            <a:extLst>
              <a:ext uri="{FF2B5EF4-FFF2-40B4-BE49-F238E27FC236}">
                <a16:creationId xmlns:a16="http://schemas.microsoft.com/office/drawing/2014/main" id="{A31C4FFA-48B9-8C0B-3D44-E52D93836BE0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22" y="965587"/>
            <a:ext cx="2122838" cy="212283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C23A4-0C77-2B4C-0E03-82A6342E700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21" y="1194031"/>
            <a:ext cx="1596746" cy="15967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ножницы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9EEA146B-131F-2F85-98E9-97E0A937FDC4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54" y="1242716"/>
            <a:ext cx="1512943" cy="156857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, Симметрия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0B9DCE0-E1C4-347C-C273-8699B675AAE3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35" y="1184209"/>
            <a:ext cx="1675609" cy="167560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535243" y="3765605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425742" y="3698049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38187" y="3711646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Рисунок 11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4FCD509-7C35-E157-8B48-B258954B14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30" y="3785277"/>
            <a:ext cx="1616839" cy="161683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тица, рисунок, зарисов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DD330AC7-2A34-24A5-3A2E-B5CC4087BA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59" y="3821315"/>
            <a:ext cx="1544764" cy="154476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C8251DF6-447C-8F00-6004-ECB4EB0BC7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883" y="3693166"/>
            <a:ext cx="1661067" cy="166106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лосьон&#10;&#10;Автоматически созданное описание">
            <a:extLst>
              <a:ext uri="{FF2B5EF4-FFF2-40B4-BE49-F238E27FC236}">
                <a16:creationId xmlns:a16="http://schemas.microsoft.com/office/drawing/2014/main" id="{8B1AC367-68DE-4DEE-6B8F-0684C2BF3A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296" y="3699551"/>
            <a:ext cx="1657701" cy="165770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хол&#10;&#10;Автоматически созданное описание">
            <a:extLst>
              <a:ext uri="{FF2B5EF4-FFF2-40B4-BE49-F238E27FC236}">
                <a16:creationId xmlns:a16="http://schemas.microsoft.com/office/drawing/2014/main" id="{9F10BB21-9938-7167-EED6-65968C7C96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83" y="3459363"/>
            <a:ext cx="2122838" cy="2122838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AFA69C8-ECC9-B76B-D72C-F6F7DEDA4E82}"/>
              </a:ext>
            </a:extLst>
          </p:cNvPr>
          <p:cNvGrpSpPr/>
          <p:nvPr/>
        </p:nvGrpSpPr>
        <p:grpSpPr>
          <a:xfrm>
            <a:off x="4409928" y="3796066"/>
            <a:ext cx="2122838" cy="1645395"/>
            <a:chOff x="-6283442" y="4195983"/>
            <a:chExt cx="9267027" cy="7182799"/>
          </a:xfrm>
        </p:grpSpPr>
        <p:pic>
          <p:nvPicPr>
            <p:cNvPr id="15" name="Рисунок 14" descr="Изображение выглядит как инструмент, щетка, зубная ще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42BAE12D-B7AF-2F3E-7503-990176D00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4415" y="4520782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стекло&#10;&#10;Автоматически созданное описание">
              <a:extLst>
                <a:ext uri="{FF2B5EF4-FFF2-40B4-BE49-F238E27FC236}">
                  <a16:creationId xmlns:a16="http://schemas.microsoft.com/office/drawing/2014/main" id="{3046983A-3BEA-4086-FBEA-D395CE466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83442" y="4195983"/>
              <a:ext cx="6858000" cy="6858000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10A317-0F9A-4C97-8797-D6CE25C9E9F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296" y="3671692"/>
            <a:ext cx="1736092" cy="173609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808F50F-BB3C-0EF3-3963-37865E3C94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68" y="3807970"/>
            <a:ext cx="1596746" cy="1596746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1A3EDF9F-6468-8F4C-1058-54D61E01B27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37" y="3711646"/>
            <a:ext cx="1592772" cy="159277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084D2AB-B8B1-2B91-C945-A3187498D26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59" y="3617775"/>
            <a:ext cx="1823686" cy="182368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инструмент, кусачки&#10;&#10;Автоматически созданное описание">
            <a:extLst>
              <a:ext uri="{FF2B5EF4-FFF2-40B4-BE49-F238E27FC236}">
                <a16:creationId xmlns:a16="http://schemas.microsoft.com/office/drawing/2014/main" id="{4E9517A1-874C-C095-2D31-8D00CFB120B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32" y="3807970"/>
            <a:ext cx="1596746" cy="1596746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ножницы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7A1B734-440E-D3FE-77B1-6945E6B2594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74" y="3759493"/>
            <a:ext cx="1512943" cy="1568579"/>
          </a:xfrm>
          <a:prstGeom prst="rect">
            <a:avLst/>
          </a:prstGeom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703" y="3800800"/>
            <a:ext cx="1566863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Рисунок 41" descr="Изображение выглядит как искусство, Симметрия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9DE0033-2D9D-C53B-CC62-603F34D43AE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57" y="3737643"/>
            <a:ext cx="1675609" cy="167560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63EFA31A-26AB-EF34-A186-0143F38C967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856" y="3772573"/>
            <a:ext cx="1568579" cy="1568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78F973-9A3B-94C6-C82A-54079190D14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61" y="1072309"/>
            <a:ext cx="3756024" cy="356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0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20208 -0.364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00104 -0.3645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21029 -0.3819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-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-0.19531 -0.3673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0.21003 -0.37315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7B5184-1838-47AA-8AE8-F52C3E675AD3}"/>
</file>

<file path=customXml/itemProps2.xml><?xml version="1.0" encoding="utf-8"?>
<ds:datastoreItem xmlns:ds="http://schemas.openxmlformats.org/officeDocument/2006/customXml" ds:itemID="{4F12EB7B-1B8C-4978-B99F-502688B93216}"/>
</file>

<file path=customXml/itemProps3.xml><?xml version="1.0" encoding="utf-8"?>
<ds:datastoreItem xmlns:ds="http://schemas.openxmlformats.org/officeDocument/2006/customXml" ds:itemID="{A4BE4AF1-D799-46CE-B377-B4D4D6BC1DC7}"/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4</cp:revision>
  <dcterms:created xsi:type="dcterms:W3CDTF">2024-04-21T14:38:03Z</dcterms:created>
  <dcterms:modified xsi:type="dcterms:W3CDTF">2025-01-04T14:31:39Z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