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5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11F-109E-48BA-A418-F0374F57FEB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1DFD-61F7-4D19-A26E-D72690C00F0F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9D11F-109E-48BA-A418-F0374F57FEB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B1DFD-61F7-4D19-A26E-D72690C00F0F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7.png"/><Relationship Id="rId7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7.xml"/><Relationship Id="rId14" Type="http://schemas.openxmlformats.org/officeDocument/2006/relationships/audio" Target="../media/audio6.wav"/><Relationship Id="rId13" Type="http://schemas.openxmlformats.org/officeDocument/2006/relationships/audio" Target="../media/audio5.wav"/><Relationship Id="rId12" Type="http://schemas.openxmlformats.org/officeDocument/2006/relationships/audio" Target="../media/audio4.wav"/><Relationship Id="rId11" Type="http://schemas.openxmlformats.org/officeDocument/2006/relationships/audio" Target="../media/audio3.wav"/><Relationship Id="rId10" Type="http://schemas.openxmlformats.org/officeDocument/2006/relationships/audio" Target="../media/audio2.wav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45396" y="360806"/>
            <a:ext cx="8974804" cy="6326320"/>
          </a:xfrm>
          <a:prstGeom prst="roundRect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2"/>
          <p:cNvGrpSpPr/>
          <p:nvPr/>
        </p:nvGrpSpPr>
        <p:grpSpPr>
          <a:xfrm>
            <a:off x="1608439" y="955356"/>
            <a:ext cx="590991" cy="928000"/>
            <a:chOff x="836145" y="896933"/>
            <a:chExt cx="590991" cy="922630"/>
          </a:xfrm>
        </p:grpSpPr>
        <p:pic>
          <p:nvPicPr>
            <p:cNvPr id="7" name="микр1" descr="Loudspeaker clip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45" y="1333400"/>
              <a:ext cx="590991" cy="48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93027" y="896933"/>
              <a:ext cx="434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2</a:t>
              </a:r>
              <a:endParaRPr lang="ru-RU" dirty="0"/>
            </a:p>
          </p:txBody>
        </p:sp>
      </p:grpSp>
      <p:grpSp>
        <p:nvGrpSpPr>
          <p:cNvPr id="9" name="1"/>
          <p:cNvGrpSpPr/>
          <p:nvPr/>
        </p:nvGrpSpPr>
        <p:grpSpPr>
          <a:xfrm>
            <a:off x="478035" y="955356"/>
            <a:ext cx="590991" cy="928000"/>
            <a:chOff x="836145" y="896933"/>
            <a:chExt cx="590991" cy="922630"/>
          </a:xfrm>
        </p:grpSpPr>
        <p:pic>
          <p:nvPicPr>
            <p:cNvPr id="10" name="микр1" descr="Loudspeaker clip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45" y="1333400"/>
              <a:ext cx="590991" cy="48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993027" y="896933"/>
              <a:ext cx="434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1</a:t>
              </a:r>
              <a:endParaRPr lang="ru-RU" dirty="0"/>
            </a:p>
          </p:txBody>
        </p:sp>
      </p:grpSp>
      <p:grpSp>
        <p:nvGrpSpPr>
          <p:cNvPr id="12" name="4"/>
          <p:cNvGrpSpPr/>
          <p:nvPr/>
        </p:nvGrpSpPr>
        <p:grpSpPr>
          <a:xfrm>
            <a:off x="3897822" y="955356"/>
            <a:ext cx="590991" cy="928000"/>
            <a:chOff x="836145" y="896933"/>
            <a:chExt cx="590991" cy="922630"/>
          </a:xfrm>
        </p:grpSpPr>
        <p:pic>
          <p:nvPicPr>
            <p:cNvPr id="13" name="микр1" descr="Loudspeaker clip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45" y="1333400"/>
              <a:ext cx="590991" cy="48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993027" y="896933"/>
              <a:ext cx="434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4</a:t>
              </a:r>
              <a:endParaRPr lang="ru-RU" dirty="0"/>
            </a:p>
          </p:txBody>
        </p:sp>
      </p:grpSp>
      <p:grpSp>
        <p:nvGrpSpPr>
          <p:cNvPr id="15" name="3"/>
          <p:cNvGrpSpPr/>
          <p:nvPr/>
        </p:nvGrpSpPr>
        <p:grpSpPr>
          <a:xfrm>
            <a:off x="2719793" y="955356"/>
            <a:ext cx="590991" cy="928000"/>
            <a:chOff x="836145" y="896933"/>
            <a:chExt cx="590991" cy="922630"/>
          </a:xfrm>
        </p:grpSpPr>
        <p:pic>
          <p:nvPicPr>
            <p:cNvPr id="16" name="микр1" descr="Loudspeaker clip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45" y="1333400"/>
              <a:ext cx="590991" cy="48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993027" y="896933"/>
              <a:ext cx="434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3</a:t>
              </a:r>
              <a:endParaRPr lang="ru-RU" dirty="0"/>
            </a:p>
          </p:txBody>
        </p:sp>
      </p:grpSp>
      <p:sp>
        <p:nvSpPr>
          <p:cNvPr id="18" name="кнопка 1"/>
          <p:cNvSpPr/>
          <p:nvPr/>
        </p:nvSpPr>
        <p:spPr>
          <a:xfrm>
            <a:off x="441704" y="2211966"/>
            <a:ext cx="627322" cy="6309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800000"/>
            </a:lightRig>
          </a:scene3d>
          <a:sp3d extrusionH="12700">
            <a:bevelT w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6"/>
          <p:cNvGrpSpPr/>
          <p:nvPr/>
        </p:nvGrpSpPr>
        <p:grpSpPr>
          <a:xfrm>
            <a:off x="6183780" y="956665"/>
            <a:ext cx="590991" cy="928000"/>
            <a:chOff x="836145" y="896933"/>
            <a:chExt cx="590991" cy="922630"/>
          </a:xfrm>
        </p:grpSpPr>
        <p:pic>
          <p:nvPicPr>
            <p:cNvPr id="20" name="микр1" descr="Loudspeaker clip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45" y="1333400"/>
              <a:ext cx="590991" cy="48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993027" y="896933"/>
              <a:ext cx="434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6</a:t>
              </a:r>
              <a:endParaRPr lang="ru-RU" dirty="0"/>
            </a:p>
          </p:txBody>
        </p:sp>
      </p:grpSp>
      <p:grpSp>
        <p:nvGrpSpPr>
          <p:cNvPr id="22" name="5"/>
          <p:cNvGrpSpPr/>
          <p:nvPr/>
        </p:nvGrpSpPr>
        <p:grpSpPr>
          <a:xfrm>
            <a:off x="5024801" y="956665"/>
            <a:ext cx="590991" cy="928000"/>
            <a:chOff x="836145" y="896933"/>
            <a:chExt cx="590991" cy="922630"/>
          </a:xfrm>
        </p:grpSpPr>
        <p:pic>
          <p:nvPicPr>
            <p:cNvPr id="23" name="микр1" descr="Loudspeaker clip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45" y="1333400"/>
              <a:ext cx="590991" cy="48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93027" y="896933"/>
              <a:ext cx="434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5</a:t>
              </a:r>
              <a:endParaRPr lang="ru-RU" dirty="0"/>
            </a:p>
          </p:txBody>
        </p:sp>
      </p:grpSp>
      <p:grpSp>
        <p:nvGrpSpPr>
          <p:cNvPr id="25" name="8"/>
          <p:cNvGrpSpPr/>
          <p:nvPr/>
        </p:nvGrpSpPr>
        <p:grpSpPr>
          <a:xfrm>
            <a:off x="8406488" y="956665"/>
            <a:ext cx="590991" cy="928000"/>
            <a:chOff x="836145" y="896933"/>
            <a:chExt cx="590991" cy="922630"/>
          </a:xfrm>
        </p:grpSpPr>
        <p:pic>
          <p:nvPicPr>
            <p:cNvPr id="26" name="микр1" descr="Loudspeaker clip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45" y="1333400"/>
              <a:ext cx="590991" cy="48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993027" y="896933"/>
              <a:ext cx="434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8</a:t>
              </a:r>
              <a:endParaRPr lang="ru-RU" dirty="0"/>
            </a:p>
          </p:txBody>
        </p:sp>
      </p:grpSp>
      <p:grpSp>
        <p:nvGrpSpPr>
          <p:cNvPr id="28" name="7"/>
          <p:cNvGrpSpPr/>
          <p:nvPr/>
        </p:nvGrpSpPr>
        <p:grpSpPr>
          <a:xfrm>
            <a:off x="7323709" y="956665"/>
            <a:ext cx="590991" cy="928000"/>
            <a:chOff x="836145" y="896933"/>
            <a:chExt cx="590991" cy="922630"/>
          </a:xfrm>
        </p:grpSpPr>
        <p:pic>
          <p:nvPicPr>
            <p:cNvPr id="29" name="микр1" descr="Loudspeaker clip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45" y="1333400"/>
              <a:ext cx="590991" cy="48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993027" y="896933"/>
              <a:ext cx="434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7</a:t>
              </a:r>
              <a:endParaRPr lang="ru-RU" dirty="0"/>
            </a:p>
          </p:txBody>
        </p:sp>
      </p:grpSp>
      <p:sp>
        <p:nvSpPr>
          <p:cNvPr id="31" name="кнопка 2"/>
          <p:cNvSpPr/>
          <p:nvPr/>
        </p:nvSpPr>
        <p:spPr>
          <a:xfrm>
            <a:off x="1566935" y="2211966"/>
            <a:ext cx="627322" cy="6309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800000"/>
            </a:lightRig>
          </a:scene3d>
          <a:sp3d extrusionH="12700">
            <a:bevelT w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кнопка 3"/>
          <p:cNvSpPr/>
          <p:nvPr/>
        </p:nvSpPr>
        <p:spPr>
          <a:xfrm>
            <a:off x="2688635" y="2238375"/>
            <a:ext cx="627322" cy="6309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800000"/>
            </a:lightRig>
          </a:scene3d>
          <a:sp3d extrusionH="12700">
            <a:bevelT w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кнопка 4"/>
          <p:cNvSpPr/>
          <p:nvPr/>
        </p:nvSpPr>
        <p:spPr>
          <a:xfrm>
            <a:off x="3861491" y="2238375"/>
            <a:ext cx="627322" cy="6309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800000"/>
            </a:lightRig>
          </a:scene3d>
          <a:sp3d extrusionH="12700">
            <a:bevelT w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кнопка 5"/>
          <p:cNvSpPr/>
          <p:nvPr/>
        </p:nvSpPr>
        <p:spPr>
          <a:xfrm>
            <a:off x="5024801" y="2238602"/>
            <a:ext cx="627322" cy="6309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800000"/>
            </a:lightRig>
          </a:scene3d>
          <a:sp3d extrusionH="12700">
            <a:bevelT w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нопка 6"/>
          <p:cNvSpPr/>
          <p:nvPr/>
        </p:nvSpPr>
        <p:spPr>
          <a:xfrm>
            <a:off x="6178607" y="2238602"/>
            <a:ext cx="627322" cy="6309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800000"/>
            </a:lightRig>
          </a:scene3d>
          <a:sp3d extrusionH="12700">
            <a:bevelT w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кнопка 7"/>
          <p:cNvSpPr/>
          <p:nvPr/>
        </p:nvSpPr>
        <p:spPr>
          <a:xfrm>
            <a:off x="7328882" y="2265011"/>
            <a:ext cx="627322" cy="6309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800000"/>
            </a:lightRig>
          </a:scene3d>
          <a:sp3d extrusionH="12700">
            <a:bevelT w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нопка 8"/>
          <p:cNvSpPr/>
          <p:nvPr/>
        </p:nvSpPr>
        <p:spPr>
          <a:xfrm>
            <a:off x="8406488" y="2265011"/>
            <a:ext cx="627322" cy="6309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800000"/>
            </a:lightRig>
          </a:scene3d>
          <a:sp3d extrusionH="12700">
            <a:bevelT w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 descr="Изображение выглядит как бочк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799" y="3223285"/>
            <a:ext cx="3491661" cy="3491661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лесо, пушка, оружие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580" y="3481471"/>
            <a:ext cx="3015723" cy="3015723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рыба, Биология океана, Организм, Плавник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10" y="3543974"/>
            <a:ext cx="2541572" cy="2541572"/>
          </a:xfrm>
          <a:prstGeom prst="rect">
            <a:avLst/>
          </a:prstGeom>
        </p:spPr>
      </p:pic>
      <p:pic>
        <p:nvPicPr>
          <p:cNvPr id="38" name="Picture 37" descr="Без назви-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235440" y="3128645"/>
            <a:ext cx="2956560" cy="2956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бо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бу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по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пу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рыб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рып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по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бу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WPS Presentation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yanag</cp:lastModifiedBy>
  <cp:revision>17</cp:revision>
  <dcterms:created xsi:type="dcterms:W3CDTF">2022-04-21T07:58:00Z</dcterms:created>
  <dcterms:modified xsi:type="dcterms:W3CDTF">2024-06-20T13:37:00Z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4305C3EB353E411091576A7EC9A6C442_12</vt:lpwstr>
  </property>
  <property fmtid="{D5CDD505-2E9C-101B-9397-08002B2CF9AE}" pid="3" name="KSOProductBuildVer">
    <vt:lpwstr>1033-12.2.0.17119</vt:lpwstr>
  </property>
</Properties>
</file>