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296844" y="800061"/>
            <a:ext cx="1598121" cy="15981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2672" y="595715"/>
            <a:ext cx="1778852" cy="177885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374" y="755947"/>
            <a:ext cx="1498322" cy="15454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B781C-A90B-4253-9571-6C9BD1D1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12" y="2813919"/>
            <a:ext cx="3715404" cy="371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2024-07-22T11:59:11Z</dcterms:created>
  <dcterms:modified xsi:type="dcterms:W3CDTF">2025-07-07T10:08:03Z</dcterms:modified>
</cp:coreProperties>
</file>