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0A4-01BF-4ABB-903C-80D596CB1B7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E0FD-5C5C-4CA7-BF24-1E136F81E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9E0FD-5C5C-4CA7-BF24-1E136F81EE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/>
          <a:stretch>
            <a:fillRect/>
          </a:stretch>
        </p:blipFill>
        <p:spPr>
          <a:xfrm>
            <a:off x="-3969" y="0"/>
            <a:ext cx="12195969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-1" y="0"/>
            <a:ext cx="12192001" cy="6896428"/>
          </a:xfrm>
          <a:prstGeom prst="roundRect">
            <a:avLst>
              <a:gd name="adj" fmla="val 0"/>
            </a:avLst>
          </a:prstGeom>
          <a:solidFill>
            <a:schemeClr val="lt1">
              <a:alpha val="2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330963" y="1199583"/>
            <a:ext cx="3508084" cy="3448666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орт на день рождения, мультфильм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43" y="1629921"/>
            <a:ext cx="2524125" cy="252412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порт, крикет, спортивная игра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05" y="3098879"/>
            <a:ext cx="1032240" cy="103224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млекопитающее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3970" y="3098879"/>
            <a:ext cx="1628235" cy="162823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8" y="3612909"/>
            <a:ext cx="1209090" cy="120909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30" y="4657303"/>
            <a:ext cx="2028404" cy="9508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27" y="4562418"/>
            <a:ext cx="1434158" cy="143415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тица, фазановый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338" y="4643149"/>
            <a:ext cx="1635874" cy="16358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911" y="4797245"/>
            <a:ext cx="1833511" cy="183351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растение, хвойные, бонсай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36" y="3412885"/>
            <a:ext cx="3177808" cy="3177810"/>
          </a:xfrm>
          <a:prstGeom prst="rect">
            <a:avLst/>
          </a:prstGeom>
        </p:spPr>
      </p:pic>
      <p:pic>
        <p:nvPicPr>
          <p:cNvPr id="3" name="Picture 2" descr="Govorun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13165" y="3413760"/>
            <a:ext cx="3378835" cy="337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2024-04-28T21:02:00Z</dcterms:created>
  <dcterms:modified xsi:type="dcterms:W3CDTF">2024-07-08T08:22:26Z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A910C8CFD8A34974A89B7E5B67E68A9D_12</vt:lpwstr>
  </property>
  <property fmtid="{D5CDD505-2E9C-101B-9397-08002B2CF9AE}" pid="3" name="KSOProductBuildVer">
    <vt:lpwstr>1033-12.2.0.17119</vt:lpwstr>
  </property>
</Properties>
</file>