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2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43" y="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5E3D-C9DA-4F8F-AAE8-170B5A74B9F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2F7B-3DAF-40FC-8E66-91968471CF4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5E3D-C9DA-4F8F-AAE8-170B5A74B9F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2F7B-3DAF-40FC-8E66-91968471CF4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5E3D-C9DA-4F8F-AAE8-170B5A74B9F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2F7B-3DAF-40FC-8E66-91968471CF4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5E3D-C9DA-4F8F-AAE8-170B5A74B9F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2F7B-3DAF-40FC-8E66-91968471CF4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5E3D-C9DA-4F8F-AAE8-170B5A74B9F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2F7B-3DAF-40FC-8E66-91968471CF4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5E3D-C9DA-4F8F-AAE8-170B5A74B9F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2F7B-3DAF-40FC-8E66-91968471CF4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5E3D-C9DA-4F8F-AAE8-170B5A74B9F6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2F7B-3DAF-40FC-8E66-91968471CF4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5E3D-C9DA-4F8F-AAE8-170B5A74B9F6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2F7B-3DAF-40FC-8E66-91968471CF4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5E3D-C9DA-4F8F-AAE8-170B5A74B9F6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2F7B-3DAF-40FC-8E66-91968471CF4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5E3D-C9DA-4F8F-AAE8-170B5A74B9F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2F7B-3DAF-40FC-8E66-91968471CF4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5E3D-C9DA-4F8F-AAE8-170B5A74B9F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2F7B-3DAF-40FC-8E66-91968471CF4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C5E3D-C9DA-4F8F-AAE8-170B5A74B9F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62F7B-3DAF-40FC-8E66-91968471CF4E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GIF"/><Relationship Id="rId7" Type="http://schemas.microsoft.com/office/2007/relationships/hdphoto" Target="../media/image7.wdp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" y="635635"/>
            <a:ext cx="3312160" cy="3312160"/>
          </a:xfrm>
          <a:prstGeom prst="rect">
            <a:avLst/>
          </a:prstGeom>
          <a:noFill/>
          <a:effectLst>
            <a:glow rad="101600">
              <a:schemeClr val="bg1">
                <a:lumMod val="50000"/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635541"/>
            <a:ext cx="8394700" cy="419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5914071" y="2338913"/>
            <a:ext cx="4846957" cy="4643536"/>
            <a:chOff x="6047966" y="2481164"/>
            <a:chExt cx="4846957" cy="4643536"/>
          </a:xfrm>
        </p:grpSpPr>
        <p:sp>
          <p:nvSpPr>
            <p:cNvPr id="34" name="Арка 33"/>
            <p:cNvSpPr/>
            <p:nvPr/>
          </p:nvSpPr>
          <p:spPr>
            <a:xfrm>
              <a:off x="6047966" y="2481164"/>
              <a:ext cx="4846957" cy="4643536"/>
            </a:xfrm>
            <a:prstGeom prst="blockArc">
              <a:avLst>
                <a:gd name="adj1" fmla="val 11089446"/>
                <a:gd name="adj2" fmla="val 3581"/>
                <a:gd name="adj3" fmla="val 8800"/>
              </a:avLst>
            </a:prstGeom>
            <a:solidFill>
              <a:srgbClr val="00B0F0">
                <a:alpha val="81000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35" name="Арка 34"/>
            <p:cNvSpPr/>
            <p:nvPr/>
          </p:nvSpPr>
          <p:spPr>
            <a:xfrm>
              <a:off x="6427984" y="2861735"/>
              <a:ext cx="4074915" cy="3803203"/>
            </a:xfrm>
            <a:prstGeom prst="blockArc">
              <a:avLst>
                <a:gd name="adj1" fmla="val 11011923"/>
                <a:gd name="adj2" fmla="val 79862"/>
                <a:gd name="adj3" fmla="val 12823"/>
              </a:avLst>
            </a:prstGeom>
            <a:solidFill>
              <a:srgbClr val="3F68AE">
                <a:alpha val="90000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43" name="Арка 42"/>
            <p:cNvSpPr/>
            <p:nvPr/>
          </p:nvSpPr>
          <p:spPr>
            <a:xfrm>
              <a:off x="6886656" y="3327619"/>
              <a:ext cx="3193336" cy="2980407"/>
            </a:xfrm>
            <a:prstGeom prst="blockArc">
              <a:avLst>
                <a:gd name="adj1" fmla="val 11143992"/>
                <a:gd name="adj2" fmla="val 21572213"/>
                <a:gd name="adj3" fmla="val 12513"/>
              </a:avLst>
            </a:prstGeom>
            <a:solidFill>
              <a:srgbClr val="7030A0">
                <a:alpha val="75000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Арка 11"/>
          <p:cNvSpPr/>
          <p:nvPr/>
        </p:nvSpPr>
        <p:spPr>
          <a:xfrm>
            <a:off x="4196130" y="535131"/>
            <a:ext cx="8282840" cy="7291299"/>
          </a:xfrm>
          <a:prstGeom prst="blockArc">
            <a:avLst>
              <a:gd name="adj1" fmla="val 10541238"/>
              <a:gd name="adj2" fmla="val 77988"/>
              <a:gd name="adj3" fmla="val 7496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Арка 15"/>
          <p:cNvSpPr/>
          <p:nvPr/>
        </p:nvSpPr>
        <p:spPr>
          <a:xfrm>
            <a:off x="4700094" y="1011341"/>
            <a:ext cx="7237906" cy="6371454"/>
          </a:xfrm>
          <a:prstGeom prst="blockArc">
            <a:avLst>
              <a:gd name="adj1" fmla="val 10558940"/>
              <a:gd name="adj2" fmla="val 77988"/>
              <a:gd name="adj3" fmla="val 7496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Арка 16"/>
          <p:cNvSpPr/>
          <p:nvPr/>
        </p:nvSpPr>
        <p:spPr>
          <a:xfrm>
            <a:off x="5141798" y="1439906"/>
            <a:ext cx="6354497" cy="5832530"/>
          </a:xfrm>
          <a:prstGeom prst="blockArc">
            <a:avLst>
              <a:gd name="adj1" fmla="val 10739936"/>
              <a:gd name="adj2" fmla="val 77988"/>
              <a:gd name="adj3" fmla="val 7496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Арка 17"/>
          <p:cNvSpPr/>
          <p:nvPr/>
        </p:nvSpPr>
        <p:spPr>
          <a:xfrm>
            <a:off x="5511133" y="1866900"/>
            <a:ext cx="5615825" cy="5405536"/>
          </a:xfrm>
          <a:prstGeom prst="blockArc">
            <a:avLst>
              <a:gd name="adj1" fmla="val 10992257"/>
              <a:gd name="adj2" fmla="val 21550348"/>
              <a:gd name="adj3" fmla="val 7975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Арка 19"/>
          <p:cNvSpPr/>
          <p:nvPr/>
        </p:nvSpPr>
        <p:spPr>
          <a:xfrm>
            <a:off x="5905934" y="2309601"/>
            <a:ext cx="4846957" cy="4643536"/>
          </a:xfrm>
          <a:prstGeom prst="blockArc">
            <a:avLst>
              <a:gd name="adj1" fmla="val 11089446"/>
              <a:gd name="adj2" fmla="val 21506090"/>
              <a:gd name="adj3" fmla="val 8784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Арка 20"/>
          <p:cNvSpPr/>
          <p:nvPr/>
        </p:nvSpPr>
        <p:spPr>
          <a:xfrm>
            <a:off x="6275584" y="2709335"/>
            <a:ext cx="4074915" cy="3803203"/>
          </a:xfrm>
          <a:prstGeom prst="blockArc">
            <a:avLst>
              <a:gd name="adj1" fmla="val 11011923"/>
              <a:gd name="adj2" fmla="val 79862"/>
              <a:gd name="adj3" fmla="val 12823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Арка 21"/>
          <p:cNvSpPr/>
          <p:nvPr/>
        </p:nvSpPr>
        <p:spPr>
          <a:xfrm>
            <a:off x="6734256" y="3195517"/>
            <a:ext cx="3193336" cy="2980407"/>
          </a:xfrm>
          <a:prstGeom prst="blockArc">
            <a:avLst>
              <a:gd name="adj1" fmla="val 11143992"/>
              <a:gd name="adj2" fmla="val 79862"/>
              <a:gd name="adj3" fmla="val 12823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3640">
            <a:off x="9574765" y="3657675"/>
            <a:ext cx="4566086" cy="307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631" y="4014147"/>
            <a:ext cx="2728525" cy="183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84" b="89857" l="10000" r="93692">
                        <a14:foregroundMark x1="88769" y1="38193" x2="89538" y2="49921"/>
                        <a14:foregroundMark x1="93692" y1="43106" x2="93385" y2="42948"/>
                        <a14:backgroundMark x1="12615" y1="58003" x2="32154" y2="81933"/>
                        <a14:backgroundMark x1="32154" y1="81933" x2="45077" y2="88748"/>
                        <a14:backgroundMark x1="45077" y1="88748" x2="38308" y2="73693"/>
                        <a14:backgroundMark x1="38308" y1="73693" x2="33846" y2="68938"/>
                        <a14:backgroundMark x1="55231" y1="81616" x2="21846" y2="57528"/>
                        <a14:backgroundMark x1="15231" y1="55151" x2="28000" y2="68146"/>
                        <a14:backgroundMark x1="28000" y1="68146" x2="40923" y2="75436"/>
                        <a14:backgroundMark x1="40923" y1="75436" x2="42769" y2="78447"/>
                        <a14:backgroundMark x1="22000" y1="57052" x2="34308" y2="71474"/>
                        <a14:backgroundMark x1="34308" y1="71474" x2="53846" y2="835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87" b="28393"/>
          <a:stretch>
            <a:fillRect/>
          </a:stretch>
        </p:blipFill>
        <p:spPr bwMode="auto">
          <a:xfrm>
            <a:off x="2163387" y="3409155"/>
            <a:ext cx="3597932" cy="298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Овал 24"/>
          <p:cNvSpPr/>
          <p:nvPr/>
        </p:nvSpPr>
        <p:spPr>
          <a:xfrm>
            <a:off x="2872652" y="5337605"/>
            <a:ext cx="714331" cy="49683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578603" y="5656613"/>
            <a:ext cx="714331" cy="496833"/>
          </a:xfrm>
          <a:prstGeom prst="ellipse">
            <a:avLst/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4377474" y="5489101"/>
            <a:ext cx="714331" cy="496833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4639592" y="5032455"/>
            <a:ext cx="637426" cy="401754"/>
          </a:xfrm>
          <a:prstGeom prst="ellipse">
            <a:avLst/>
          </a:prstGeom>
          <a:solidFill>
            <a:schemeClr val="accent6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4511911" y="4574851"/>
            <a:ext cx="637427" cy="410440"/>
          </a:xfrm>
          <a:prstGeom prst="ellipse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Picture 6"/>
          <p:cNvPicPr>
            <a:picLocks noChangeAspect="1" noChangeArrowheads="1" noCrop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07692">
            <a:off x="3557300" y="3230276"/>
            <a:ext cx="2094483" cy="93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/>
          <p:cNvPicPr>
            <a:picLocks noChangeAspect="1" noChangeArrowheads="1" noCrop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07692">
            <a:off x="3709700" y="3382676"/>
            <a:ext cx="2094483" cy="93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/>
          <p:cNvPicPr>
            <a:picLocks noChangeAspect="1" noChangeArrowheads="1" noCrop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07692">
            <a:off x="3862100" y="3535076"/>
            <a:ext cx="2094483" cy="93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/>
          <p:cNvPicPr>
            <a:picLocks noChangeAspect="1" noChangeArrowheads="1" noCrop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07692">
            <a:off x="4014500" y="3687476"/>
            <a:ext cx="2094483" cy="93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/>
          <p:cNvPicPr>
            <a:picLocks noChangeAspect="1" noChangeArrowheads="1" noCrop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07692">
            <a:off x="4283770" y="3799147"/>
            <a:ext cx="2094483" cy="93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/>
          <p:cNvPicPr>
            <a:picLocks noChangeAspect="1" noChangeArrowheads="1" noCrop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07692">
            <a:off x="4319300" y="3992276"/>
            <a:ext cx="2094483" cy="93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/>
          <p:cNvPicPr>
            <a:picLocks noChangeAspect="1" noChangeArrowheads="1" noCrop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07692">
            <a:off x="4513191" y="4166342"/>
            <a:ext cx="2094483" cy="93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Овал 30"/>
          <p:cNvSpPr/>
          <p:nvPr/>
        </p:nvSpPr>
        <p:spPr>
          <a:xfrm>
            <a:off x="3492564" y="3983178"/>
            <a:ext cx="623061" cy="417842"/>
          </a:xfrm>
          <a:prstGeom prst="ellipse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117657" y="4170780"/>
            <a:ext cx="636067" cy="38842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096" y="-20433"/>
            <a:ext cx="987904" cy="9185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72855" y="4738925"/>
            <a:ext cx="4844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latin typeface="Comic Sans MS" panose="030F0702030302020204" pitchFamily="66" charset="0"/>
              </a:rPr>
              <a:t>Р</a:t>
            </a:r>
            <a:endParaRPr lang="uk-UA" sz="4400" b="1" dirty="0">
              <a:latin typeface="Comic Sans MS" panose="030F0702030302020204" pitchFamily="66" charset="0"/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29" b="67434"/>
          <a:stretch>
            <a:fillRect/>
          </a:stretch>
        </p:blipFill>
        <p:spPr bwMode="auto">
          <a:xfrm rot="21263640">
            <a:off x="11445703" y="3757908"/>
            <a:ext cx="1405032" cy="100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29" b="67434"/>
          <a:stretch>
            <a:fillRect/>
          </a:stretch>
        </p:blipFill>
        <p:spPr bwMode="auto">
          <a:xfrm rot="21263640">
            <a:off x="6413900" y="4135232"/>
            <a:ext cx="1405032" cy="100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0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0.09779 -0.11643 C 0.1181 -0.14213 0.1487 -0.15578 0.18086 -0.15578 C 0.21732 -0.15578 0.24675 -0.14213 0.26706 -0.11643 L 0.36524 -2.22222E-6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55" y="-780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0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0.12774 -0.22338 C 0.15417 -0.27292 0.19428 -0.29908 0.23607 -0.29908 C 0.28386 -0.29908 0.32227 -0.27292 0.3487 -0.22338 L 0.47696 4.44444E-6 " pathEditMode="relative" rAng="0" ptsTypes="AAAAA">
                                      <p:cBhvr>
                                        <p:cTn id="4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41" y="-14954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0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0.12344 -0.22222 C 0.14883 -0.27153 0.18763 -0.29746 0.228 -0.29746 C 0.27409 -0.29746 0.3112 -0.27153 0.33685 -0.22222 L 0.46068 2.22222E-6 " pathEditMode="relative" rAng="0" ptsTypes="AAAAA">
                                      <p:cBhvr>
                                        <p:cTn id="6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34" y="-14884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0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022E-16 L 0.10951 -0.13981 C 0.13217 -0.17083 0.16654 -0.18704 0.20235 -0.18704 C 0.24336 -0.18704 0.27618 -0.17083 0.29896 -0.13981 L 0.40886 1.11022E-16 " pathEditMode="relative" rAng="0" ptsTypes="AAAAA">
                                      <p:cBhvr>
                                        <p:cTn id="9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43" y="-9352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20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0.14675 -0.26273 C 0.17709 -0.32106 0.22318 -0.35185 0.27123 -0.35185 C 0.32605 -0.35185 0.37006 -0.32106 0.40053 -0.26273 L 0.54779 -3.33333E-6 " pathEditMode="relative" rAng="0" ptsTypes="AAAAA">
                                      <p:cBhvr>
                                        <p:cTn id="11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83" y="-17593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2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0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0.16472 -0.30463 C 0.1987 -0.37222 0.25039 -0.40787 0.3043 -0.40787 C 0.36576 -0.40787 0.41524 -0.37222 0.44935 -0.30463 L 0.61459 -1.11111E-6 " pathEditMode="relative" rAng="0" ptsTypes="AAAAA">
                                      <p:cBhvr>
                                        <p:cTn id="1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29" y="-20394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L 0.175 -0.36644 C 0.21133 -0.44769 0.26615 -0.49005 0.32331 -0.49005 C 0.38894 -0.49005 0.44141 -0.44769 0.47787 -0.36644 L 0.65365 1.11111E-6 " pathEditMode="relative" rAng="0" ptsTypes="AAAAA">
                                      <p:cBhvr>
                                        <p:cTn id="16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2" y="-24514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2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20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WPS Presentation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Comic Sans MS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4</cp:revision>
  <dcterms:created xsi:type="dcterms:W3CDTF">2024-04-17T20:24:00Z</dcterms:created>
  <dcterms:modified xsi:type="dcterms:W3CDTF">2024-07-10T11:41:36Z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DCB2B49D8D244C96B75CC9393718AFB0_12</vt:lpwstr>
  </property>
  <property fmtid="{D5CDD505-2E9C-101B-9397-08002B2CF9AE}" pid="3" name="KSOProductBuildVer">
    <vt:lpwstr>1033-12.2.0.17119</vt:lpwstr>
  </property>
</Properties>
</file>