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2B1E7-D1BA-4A24-9B04-4DE28A09587F}" type="datetimeFigureOut">
              <a:rPr lang="ru-RU" smtClean="0"/>
              <a:t>16.07.2024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1C4F0-F333-4587-8D75-BAD86709B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627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96224A-146B-90DB-E426-E3FC219C3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893EEE-78D3-2393-EBD3-E5D0B279C1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15CF64-7B78-4719-CB0B-8BD2989BA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16.07.2024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F4CF30-E33B-90E1-4405-64816DA29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986472-F8D2-11F2-8BC7-BD19541F5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70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16626C-8393-51B1-2850-DEB441F6D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7B3B00-0178-5D5A-2B25-DFE4C4185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A13613-262F-CFDA-445A-D2FBAE3A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16.07.2024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10B231-654E-BE87-3FE7-4ADFDA2B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EC5C36-7325-D419-D90A-1C77E201D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100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284DA06-2092-2D45-C626-710FFEAA05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0691D5-F443-B323-C11B-59BCC704E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E7324B-B98A-2CD5-B17E-9B5E9C75C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16.07.2024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1304BF-0F7A-C4F7-6A00-10F16448D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333812-814D-2143-069E-CACBF3850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006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DA9449-959B-97E7-ADB4-2BD3D155A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14EEC1-BFE1-B664-00ED-01559446B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5FC15A-E792-BEDA-E375-07E36303F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16.07.2024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DC83EF-33FF-995A-985D-407EC5E65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763B00-A22E-2026-5CA6-15F8FF343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532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A4C901-F165-8EED-2782-8131E8C30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FCFEBE-AE97-0376-24EC-EA4B612B2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15393D-FDE2-31DA-86D6-48CBFF0D6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16.07.2024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72BBFD-2B59-C66D-2A2E-578121554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994C43-E4E9-04F3-5345-281F7A650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721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9B827-6C4C-9BA8-565F-D0E5F2746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D10FE5-16DD-0052-5A2A-3056ECFF24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A57AB0-1004-7640-488F-EBD10CEAE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99471E-CDCB-4F69-ADEE-2BDB989BE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16.07.2024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4AD850-783B-DDB7-D355-67B99721A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DE8704-9D78-5177-A31D-B160B0F30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710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12527D-44F4-DF8C-693A-AB12314FA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093737-D78A-975E-39A1-3B02EE3DA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32980C-1F6B-E0BC-1C2F-62BF863BB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DADE8BB-0CF4-2C2B-DB1E-D4CC97FF70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BD893AE-55D8-B82F-C856-0E376A5155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5155DB-5A84-3334-1BC8-5725426E8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16.07.2024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861AC56-63BA-BC24-3C12-F85788E8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90F1740-1971-811F-B92A-898B3339C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327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D15465-F03F-AA53-C120-872FDFF49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507187-A0BF-81EA-06B9-A0EC9E095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16.07.2024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395F6C-6423-7F17-7891-0423C3751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602BD6-1135-35DF-825C-D2A0239BE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739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670F2A6-2637-EAAE-9C87-58BDC79F5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16.07.2024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61B5A64-C5CA-309E-139D-58D218798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C03CC1-DB44-08A7-12ED-18C027B04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024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B6EE3-6CC5-B9A5-CA49-3F98A1BD2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48776D-9CBC-656C-047E-59DCA5888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057255A-EDB4-5BEB-0B86-6377F06C6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C6985A-1193-97BB-A16D-0508D7853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16.07.2024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7D6BB9-3DD7-C30E-8BDB-8AFED9A5B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0272AC-57FD-14AA-7762-F1170D665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91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EADA5D-B056-D1DC-96D2-298FDCA74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C52E206-2499-B88B-F700-C8684DA737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6D2A6A-8688-C866-56DE-2659DE64F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30C383-39B0-4711-7B45-B2C3E356C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16.07.2024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886798-9825-AA45-089D-398445843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F4CBBD-CDB0-4973-5497-7592AEC94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541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916F9E-6FEE-C070-2FC9-5B9C49D42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614C28-FEC8-0B7A-82A2-258ED8B6D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E22500-FB0C-DBD0-9360-E4783568D6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0DBF5-7EE4-4D7C-838E-BED8575404EC}" type="datetimeFigureOut">
              <a:rPr lang="ru-RU" smtClean="0"/>
              <a:t>16.07.2024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45D57E-7B4E-DCC7-4756-185E78735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BBD6EF-4276-0004-1DC5-85746D8E30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738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4.wdp"/><Relationship Id="rId18" Type="http://schemas.microsoft.com/office/2007/relationships/hdphoto" Target="../media/hdphoto6.wdp"/><Relationship Id="rId26" Type="http://schemas.microsoft.com/office/2007/relationships/hdphoto" Target="../media/hdphoto10.wdp"/><Relationship Id="rId3" Type="http://schemas.openxmlformats.org/officeDocument/2006/relationships/image" Target="../media/image2.png"/><Relationship Id="rId21" Type="http://schemas.openxmlformats.org/officeDocument/2006/relationships/image" Target="../media/image13.pn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17" Type="http://schemas.openxmlformats.org/officeDocument/2006/relationships/image" Target="../media/image11.png"/><Relationship Id="rId25" Type="http://schemas.openxmlformats.org/officeDocument/2006/relationships/image" Target="../media/image15.png"/><Relationship Id="rId2" Type="http://schemas.openxmlformats.org/officeDocument/2006/relationships/image" Target="../media/image1.jpg"/><Relationship Id="rId16" Type="http://schemas.microsoft.com/office/2007/relationships/hdphoto" Target="../media/hdphoto5.wdp"/><Relationship Id="rId20" Type="http://schemas.microsoft.com/office/2007/relationships/hdphoto" Target="../media/hdphoto7.wdp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24" Type="http://schemas.microsoft.com/office/2007/relationships/hdphoto" Target="../media/hdphoto9.wdp"/><Relationship Id="rId5" Type="http://schemas.microsoft.com/office/2007/relationships/hdphoto" Target="../media/hdphoto1.wdp"/><Relationship Id="rId15" Type="http://schemas.openxmlformats.org/officeDocument/2006/relationships/image" Target="../media/image10.png"/><Relationship Id="rId23" Type="http://schemas.openxmlformats.org/officeDocument/2006/relationships/image" Target="../media/image14.png"/><Relationship Id="rId28" Type="http://schemas.microsoft.com/office/2007/relationships/hdphoto" Target="../media/hdphoto11.wdp"/><Relationship Id="rId10" Type="http://schemas.microsoft.com/office/2007/relationships/hdphoto" Target="../media/hdphoto3.wdp"/><Relationship Id="rId19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9.png"/><Relationship Id="rId22" Type="http://schemas.microsoft.com/office/2007/relationships/hdphoto" Target="../media/hdphoto8.wdp"/><Relationship Id="rId27" Type="http://schemas.openxmlformats.org/officeDocument/2006/relationships/image" Target="../media/image16.png"/><Relationship Id="rId3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8492C2-2302-6574-B579-5C1668922D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0"/>
            <a:ext cx="12228507" cy="6858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47D43F17-8A83-EA5A-40D0-7972828210A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78438" y="2659829"/>
            <a:ext cx="4769564" cy="357717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45EDBD-D096-CB3C-9354-CCC511D877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719995" y="784694"/>
            <a:ext cx="2219008" cy="1937933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953780" y="784694"/>
            <a:ext cx="1751437" cy="1691584"/>
            <a:chOff x="575679" y="2661529"/>
            <a:chExt cx="1751437" cy="1691584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575679" y="2661529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690" b="95349" l="13514" r="89961">
                          <a14:backgroundMark x1="80309" y1="32558" x2="65251" y2="484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7086" y="2757527"/>
              <a:ext cx="1566736" cy="1560685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695344D-927B-17B8-D3E5-0A78DAA429D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64350" y1="16100" x2="69850" y2="1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025" t="8033" r="9403" b="55953"/>
          <a:stretch/>
        </p:blipFill>
        <p:spPr>
          <a:xfrm>
            <a:off x="703601" y="330545"/>
            <a:ext cx="2305452" cy="23341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D0EBE37-49FA-8587-1761-CAA774FCFC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3454718" y="784696"/>
            <a:ext cx="2219008" cy="1937933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3688503" y="709771"/>
            <a:ext cx="1751437" cy="1691584"/>
            <a:chOff x="1946876" y="3111127"/>
            <a:chExt cx="1751437" cy="1691584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1946876" y="3111127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730" b="100000" l="1660" r="100000">
                          <a14:foregroundMark x1="60788" y1="31514" x2="60788" y2="31514"/>
                          <a14:foregroundMark x1="57884" y1="36725" x2="54979" y2="40447"/>
                          <a14:foregroundMark x1="56846" y1="42184" x2="56846" y2="42184"/>
                          <a14:foregroundMark x1="56846" y1="42184" x2="56846" y2="42184"/>
                          <a14:foregroundMark x1="89212" y1="50868" x2="89212" y2="5086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51158" y="3253968"/>
              <a:ext cx="1542872" cy="1289995"/>
            </a:xfrm>
            <a:prstGeom prst="rect">
              <a:avLst/>
            </a:prstGeom>
          </p:spPr>
        </p:pic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BBDAC1F-D22C-C636-FE0B-693937F40C4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9750" r="90000">
                        <a14:foregroundMark x1="41900" y1="62200" x2="33100" y2="56500"/>
                        <a14:foregroundMark x1="33100" y1="56500" x2="14600" y2="56700"/>
                        <a14:foregroundMark x1="14600" y1="56700" x2="9750" y2="61800"/>
                        <a14:foregroundMark x1="9750" y1="61800" x2="11850" y2="68550"/>
                        <a14:foregroundMark x1="11850" y1="68550" x2="11998" y2="81710"/>
                        <a14:foregroundMark x1="19471" y1="86041" x2="26400" y2="85800"/>
                        <a14:foregroundMark x1="12984" y1="86267" x2="14618" y2="86211"/>
                        <a14:foregroundMark x1="26400" y1="85800" x2="31469" y2="85800"/>
                        <a14:foregroundMark x1="35600" y1="85800" x2="40725" y2="74122"/>
                        <a14:foregroundMark x1="11600" y1="87100" x2="13750" y2="84700"/>
                        <a14:foregroundMark x1="10200" y1="62400" x2="9750" y2="61150"/>
                        <a14:foregroundMark x1="41250" y1="61700" x2="39050" y2="69500"/>
                        <a14:foregroundMark x1="39050" y1="69500" x2="18650" y2="71950"/>
                        <a14:foregroundMark x1="18650" y1="71950" x2="11950" y2="67200"/>
                        <a14:foregroundMark x1="11950" y1="67200" x2="21200" y2="59850"/>
                        <a14:foregroundMark x1="21200" y1="59850" x2="39400" y2="60600"/>
                        <a14:foregroundMark x1="39400" y1="60600" x2="40250" y2="61400"/>
                        <a14:backgroundMark x1="42400" y1="62850" x2="41400" y2="81300"/>
                        <a14:backgroundMark x1="36700" y1="85650" x2="30750" y2="86950"/>
                        <a14:backgroundMark x1="19250" y1="86950" x2="14150" y2="87250"/>
                        <a14:backgroundMark x1="15000" y1="86250" x2="24100" y2="87800"/>
                        <a14:backgroundMark x1="14300" y1="86250" x2="13900" y2="87800"/>
                        <a14:backgroundMark x1="11600" y1="85250" x2="11300" y2="81150"/>
                        <a14:backgroundMark x1="11300" y1="82000" x2="12600" y2="84950"/>
                        <a14:backgroundMark x1="10685" y1="87593" x2="11050" y2="87100"/>
                        <a14:backgroundMark x1="12750" y1="84800" x2="12302" y2="85406"/>
                        <a14:backgroundMark x1="15000" y1="85650" x2="14300" y2="86100"/>
                        <a14:backgroundMark x1="14450" y1="86500" x2="19150" y2="86500"/>
                        <a14:backgroundMark x1="35850" y1="85800" x2="35850" y2="85800"/>
                        <a14:backgroundMark x1="59850" y1="23100" x2="73100" y2="13450"/>
                        <a14:backgroundMark x1="73100" y1="13450" x2="70650" y2="22050"/>
                        <a14:backgroundMark x1="70650" y1="22050" x2="76950" y2="27350"/>
                        <a14:backgroundMark x1="76950" y1="27350" x2="75850" y2="39750"/>
                        <a14:backgroundMark x1="75850" y1="39750" x2="86150" y2="39350"/>
                        <a14:backgroundMark x1="86150" y1="39350" x2="86100" y2="39450"/>
                        <a14:backgroundMark x1="14300" y1="87100" x2="14450" y2="86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89" t="54894" r="56157" b="10796"/>
          <a:stretch/>
        </p:blipFill>
        <p:spPr>
          <a:xfrm>
            <a:off x="3454718" y="463074"/>
            <a:ext cx="2311861" cy="218497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059C587-628C-6555-0413-E2AEB76AD3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6052373" y="784695"/>
            <a:ext cx="2219008" cy="1937933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6323961" y="651817"/>
            <a:ext cx="1751437" cy="1691584"/>
            <a:chOff x="6323961" y="651817"/>
            <a:chExt cx="1751437" cy="1691584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6323961" y="651817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D218D22A-D9BB-E10E-0534-5D808DEEA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166" b="100000" l="15170" r="8802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20770" y="651817"/>
              <a:ext cx="882213" cy="1544313"/>
            </a:xfrm>
            <a:prstGeom prst="rect">
              <a:avLst/>
            </a:prstGeom>
            <a:effectLst>
              <a:glow rad="101600">
                <a:schemeClr val="accent5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</p:pic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BE37537-564A-0623-A751-BA860B97431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9250" y1="87450" x2="62100" y2="80000"/>
                        <a14:foregroundMark x1="62100" y1="80000" x2="59618" y2="71633"/>
                        <a14:foregroundMark x1="57937" y1="63524" x2="79050" y2="59650"/>
                        <a14:foregroundMark x1="79050" y1="59650" x2="86900" y2="60300"/>
                        <a14:foregroundMark x1="86900" y1="60300" x2="84100" y2="80300"/>
                        <a14:foregroundMark x1="86039" y1="85788" x2="86450" y2="86950"/>
                        <a14:foregroundMark x1="84100" y1="80300" x2="86035" y2="85777"/>
                        <a14:foregroundMark x1="86190" y1="85242" x2="82250" y2="59400"/>
                        <a14:foregroundMark x1="86450" y1="86950" x2="86202" y2="85323"/>
                        <a14:foregroundMark x1="82250" y1="59400" x2="62150" y2="56900"/>
                        <a14:foregroundMark x1="62150" y1="56900" x2="56661" y2="59480"/>
                        <a14:foregroundMark x1="59949" y1="71532" x2="60350" y2="80000"/>
                        <a14:foregroundMark x1="60350" y1="80000" x2="67600" y2="83800"/>
                        <a14:foregroundMark x1="67600" y1="83800" x2="76400" y2="84200"/>
                        <a14:foregroundMark x1="76400" y1="84200" x2="86100" y2="81800"/>
                        <a14:backgroundMark x1="66500" y1="33700" x2="64050" y2="24600"/>
                        <a14:backgroundMark x1="64050" y1="24600" x2="85550" y2="14100"/>
                        <a14:backgroundMark x1="85550" y1="14100" x2="67500" y2="40150"/>
                        <a14:backgroundMark x1="67500" y1="40150" x2="70200" y2="50450"/>
                        <a14:backgroundMark x1="80550" y1="31850" x2="78250" y2="35700"/>
                        <a14:backgroundMark x1="56300" y1="58950" x2="55450" y2="62050"/>
                        <a14:backgroundMark x1="56450" y1="60350" x2="53450" y2="66750"/>
                        <a14:backgroundMark x1="55600" y1="59650" x2="59400" y2="71700"/>
                        <a14:backgroundMark x1="86350" y1="84900" x2="87200" y2="81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80" t="53984" r="8866" b="11706"/>
          <a:stretch/>
        </p:blipFill>
        <p:spPr>
          <a:xfrm>
            <a:off x="6086641" y="380846"/>
            <a:ext cx="2314495" cy="223352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9C4C96F-A6C2-6396-78D2-BC1BC6A7FB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609499" y="4966316"/>
            <a:ext cx="2219008" cy="1937933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843284" y="4908361"/>
            <a:ext cx="1751437" cy="1691584"/>
            <a:chOff x="741365" y="2684784"/>
            <a:chExt cx="1751437" cy="1691584"/>
          </a:xfrm>
        </p:grpSpPr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741365" y="2684784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0" b="100000" l="0" r="9585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2814" y="3020529"/>
              <a:ext cx="1588537" cy="1160538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47577E9-07B5-48AD-B01B-B221402A749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64350" y1="16100" x2="69850" y2="1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025" t="8033" r="9403" b="55953"/>
          <a:stretch/>
        </p:blipFill>
        <p:spPr>
          <a:xfrm>
            <a:off x="609499" y="4507632"/>
            <a:ext cx="2305452" cy="233412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F929C59-E073-7207-18C1-FE12916DFF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3323765" y="4873556"/>
            <a:ext cx="2219008" cy="1937933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>
            <a:off x="3557550" y="4827045"/>
            <a:ext cx="1751437" cy="1691584"/>
            <a:chOff x="3557550" y="4827045"/>
            <a:chExt cx="1751437" cy="1691584"/>
          </a:xfrm>
        </p:grpSpPr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3557550" y="4827045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2260" b="100000" l="8511" r="92287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51966" y="4966316"/>
              <a:ext cx="1523748" cy="1434593"/>
            </a:xfrm>
            <a:prstGeom prst="rect">
              <a:avLst/>
            </a:prstGeom>
          </p:spPr>
        </p:pic>
      </p:grp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1929518-8E24-6046-F957-FF83CCE75798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9250" y1="87450" x2="62100" y2="80000"/>
                        <a14:foregroundMark x1="62100" y1="80000" x2="59618" y2="71633"/>
                        <a14:foregroundMark x1="57937" y1="63524" x2="79050" y2="59650"/>
                        <a14:foregroundMark x1="79050" y1="59650" x2="86900" y2="60300"/>
                        <a14:foregroundMark x1="86900" y1="60300" x2="84100" y2="80300"/>
                        <a14:foregroundMark x1="86039" y1="85788" x2="86450" y2="86950"/>
                        <a14:foregroundMark x1="84100" y1="80300" x2="86035" y2="85777"/>
                        <a14:foregroundMark x1="86190" y1="85242" x2="82250" y2="59400"/>
                        <a14:foregroundMark x1="86450" y1="86950" x2="86202" y2="85323"/>
                        <a14:foregroundMark x1="82250" y1="59400" x2="62150" y2="56900"/>
                        <a14:foregroundMark x1="62150" y1="56900" x2="56661" y2="59480"/>
                        <a14:foregroundMark x1="59949" y1="71532" x2="60350" y2="80000"/>
                        <a14:foregroundMark x1="60350" y1="80000" x2="67600" y2="83800"/>
                        <a14:foregroundMark x1="67600" y1="83800" x2="76400" y2="84200"/>
                        <a14:foregroundMark x1="76400" y1="84200" x2="86100" y2="81800"/>
                        <a14:backgroundMark x1="66500" y1="33700" x2="64050" y2="24600"/>
                        <a14:backgroundMark x1="64050" y1="24600" x2="85550" y2="14100"/>
                        <a14:backgroundMark x1="85550" y1="14100" x2="67500" y2="40150"/>
                        <a14:backgroundMark x1="67500" y1="40150" x2="70200" y2="50450"/>
                        <a14:backgroundMark x1="80550" y1="31850" x2="78250" y2="35700"/>
                        <a14:backgroundMark x1="56300" y1="58950" x2="55450" y2="62050"/>
                        <a14:backgroundMark x1="56450" y1="60350" x2="53450" y2="66750"/>
                        <a14:backgroundMark x1="55600" y1="59650" x2="59400" y2="71700"/>
                        <a14:backgroundMark x1="86350" y1="84900" x2="87200" y2="81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80" t="53984" r="8866" b="11706"/>
          <a:stretch/>
        </p:blipFill>
        <p:spPr>
          <a:xfrm>
            <a:off x="3323765" y="4507632"/>
            <a:ext cx="2314495" cy="223352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B758E5D-5EC1-3CE5-E77E-2D69A14316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5896498" y="4873555"/>
            <a:ext cx="2219008" cy="1937933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6130283" y="4778603"/>
            <a:ext cx="1751437" cy="1691584"/>
            <a:chOff x="6130283" y="4778603"/>
            <a:chExt cx="1751437" cy="1691584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6130283" y="4778603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360" b="100000" l="0" r="98897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23961" y="4966316"/>
              <a:ext cx="1360799" cy="1390817"/>
            </a:xfrm>
            <a:prstGeom prst="rect">
              <a:avLst/>
            </a:prstGeom>
          </p:spPr>
        </p:pic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D44EEF3-D29D-627F-2E4B-99E4F263DCD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9750" r="90000">
                        <a14:foregroundMark x1="41900" y1="62200" x2="33100" y2="56500"/>
                        <a14:foregroundMark x1="33100" y1="56500" x2="14600" y2="56700"/>
                        <a14:foregroundMark x1="14600" y1="56700" x2="9750" y2="61800"/>
                        <a14:foregroundMark x1="9750" y1="61800" x2="11850" y2="68550"/>
                        <a14:foregroundMark x1="11850" y1="68550" x2="11998" y2="81710"/>
                        <a14:foregroundMark x1="19471" y1="86041" x2="26400" y2="85800"/>
                        <a14:foregroundMark x1="12984" y1="86267" x2="14618" y2="86211"/>
                        <a14:foregroundMark x1="26400" y1="85800" x2="31469" y2="85800"/>
                        <a14:foregroundMark x1="35600" y1="85800" x2="40725" y2="74122"/>
                        <a14:foregroundMark x1="11600" y1="87100" x2="13750" y2="84700"/>
                        <a14:foregroundMark x1="10200" y1="62400" x2="9750" y2="61150"/>
                        <a14:foregroundMark x1="41250" y1="61700" x2="39050" y2="69500"/>
                        <a14:foregroundMark x1="39050" y1="69500" x2="18650" y2="71950"/>
                        <a14:foregroundMark x1="18650" y1="71950" x2="11950" y2="67200"/>
                        <a14:foregroundMark x1="11950" y1="67200" x2="21200" y2="59850"/>
                        <a14:foregroundMark x1="21200" y1="59850" x2="39400" y2="60600"/>
                        <a14:foregroundMark x1="39400" y1="60600" x2="40250" y2="61400"/>
                        <a14:backgroundMark x1="42400" y1="62850" x2="41400" y2="81300"/>
                        <a14:backgroundMark x1="36700" y1="85650" x2="30750" y2="86950"/>
                        <a14:backgroundMark x1="19250" y1="86950" x2="14150" y2="87250"/>
                        <a14:backgroundMark x1="15000" y1="86250" x2="24100" y2="87800"/>
                        <a14:backgroundMark x1="14300" y1="86250" x2="13900" y2="87800"/>
                        <a14:backgroundMark x1="11600" y1="85250" x2="11300" y2="81150"/>
                        <a14:backgroundMark x1="11300" y1="82000" x2="12600" y2="84950"/>
                        <a14:backgroundMark x1="10685" y1="87593" x2="11050" y2="87100"/>
                        <a14:backgroundMark x1="12750" y1="84800" x2="12302" y2="85406"/>
                        <a14:backgroundMark x1="15000" y1="85650" x2="14300" y2="86100"/>
                        <a14:backgroundMark x1="14450" y1="86500" x2="19150" y2="86500"/>
                        <a14:backgroundMark x1="35850" y1="85800" x2="35850" y2="85800"/>
                        <a14:backgroundMark x1="59850" y1="23100" x2="73100" y2="13450"/>
                        <a14:backgroundMark x1="73100" y1="13450" x2="70650" y2="22050"/>
                        <a14:backgroundMark x1="70650" y1="22050" x2="76950" y2="27350"/>
                        <a14:backgroundMark x1="76950" y1="27350" x2="75850" y2="39750"/>
                        <a14:backgroundMark x1="75850" y1="39750" x2="86150" y2="39350"/>
                        <a14:backgroundMark x1="86150" y1="39350" x2="86100" y2="39450"/>
                        <a14:backgroundMark x1="14300" y1="87100" x2="14450" y2="86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89" t="54894" r="56157" b="10796"/>
          <a:stretch/>
        </p:blipFill>
        <p:spPr>
          <a:xfrm>
            <a:off x="5929382" y="4569235"/>
            <a:ext cx="2311861" cy="2184977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8409653" y="5029821"/>
            <a:ext cx="2062160" cy="1544713"/>
            <a:chOff x="9690889" y="3206576"/>
            <a:chExt cx="2062160" cy="1544713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9690889" y="3206576"/>
              <a:ext cx="2062160" cy="1544713"/>
              <a:chOff x="9867167" y="3827794"/>
              <a:chExt cx="2062160" cy="1544713"/>
            </a:xfrm>
          </p:grpSpPr>
          <p:pic>
            <p:nvPicPr>
              <p:cNvPr id="43" name="Рисунок 42">
                <a:extLst>
                  <a:ext uri="{FF2B5EF4-FFF2-40B4-BE49-F238E27FC236}">
                    <a16:creationId xmlns:a16="http://schemas.microsoft.com/office/drawing/2014/main" id="{E13D9EAE-1754-3D98-3C5D-9648D09F6B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hqprint">
                <a:extLst>
                  <a:ext uri="{BEBA8EAE-BF5A-486C-A8C5-ECC9F3942E4B}">
                    <a14:imgProps xmlns:a14="http://schemas.microsoft.com/office/drawing/2010/main">
                      <a14:imgLayer r:embed="rId22">
                        <a14:imgEffect>
                          <a14:backgroundRemoval t="9984" b="90542" l="9984" r="89976">
                            <a14:foregroundMark x1="42361" y1="10954" x2="68391" y2="10590"/>
                            <a14:foregroundMark x1="35934" y1="89693" x2="54770" y2="9054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67167" y="4304853"/>
                <a:ext cx="925940" cy="925940"/>
              </a:xfrm>
              <a:prstGeom prst="rect">
                <a:avLst/>
              </a:prstGeom>
            </p:spPr>
          </p:pic>
          <p:pic>
            <p:nvPicPr>
              <p:cNvPr id="44" name="Рисунок 43">
                <a:extLst>
                  <a:ext uri="{FF2B5EF4-FFF2-40B4-BE49-F238E27FC236}">
                    <a16:creationId xmlns:a16="http://schemas.microsoft.com/office/drawing/2014/main" id="{9944E19D-A841-C4B3-74B5-4711E9255A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hqprint">
                <a:extLst>
                  <a:ext uri="{BEBA8EAE-BF5A-486C-A8C5-ECC9F3942E4B}">
                    <a14:imgProps xmlns:a14="http://schemas.microsoft.com/office/drawing/2010/main">
                      <a14:imgLayer r:embed="rId2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58782" y="4101962"/>
                <a:ext cx="1270545" cy="1270545"/>
              </a:xfrm>
              <a:prstGeom prst="rect">
                <a:avLst/>
              </a:prstGeom>
            </p:spPr>
          </p:pic>
          <p:pic>
            <p:nvPicPr>
              <p:cNvPr id="45" name="Рисунок 44">
                <a:extLst>
                  <a:ext uri="{FF2B5EF4-FFF2-40B4-BE49-F238E27FC236}">
                    <a16:creationId xmlns:a16="http://schemas.microsoft.com/office/drawing/2014/main" id="{59016F96-866D-051C-A41E-6CBA5A01B9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5" cstate="hqprint"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78" t="62543" r="65926" b="14808"/>
              <a:stretch/>
            </p:blipFill>
            <p:spPr>
              <a:xfrm rot="18564717">
                <a:off x="10322355" y="3864879"/>
                <a:ext cx="591661" cy="517491"/>
              </a:xfrm>
              <a:prstGeom prst="rect">
                <a:avLst/>
              </a:prstGeom>
            </p:spPr>
          </p:pic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A628B8D4-3E4F-C9BD-F033-641CAB4D12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7" cstate="hqprint">
                <a:extLst>
                  <a:ext uri="{BEBA8EAE-BF5A-486C-A8C5-ECC9F3942E4B}">
                    <a14:imgProps xmlns:a14="http://schemas.microsoft.com/office/drawing/2010/main">
                      <a14:imgLayer r:embed="rId28">
                        <a14:imgEffect>
                          <a14:backgroundRemoval t="10000" b="90000" l="10000" r="90000">
                            <a14:foregroundMark x1="20900" y1="47950" x2="14100" y2="37750"/>
                            <a14:foregroundMark x1="14100" y1="37750" x2="13750" y2="29200"/>
                            <a14:foregroundMark x1="13750" y1="29200" x2="20750" y2="27500"/>
                            <a14:foregroundMark x1="20750" y1="27500" x2="27900" y2="31400"/>
                            <a14:foregroundMark x1="27900" y1="31400" x2="28700" y2="38600"/>
                            <a14:foregroundMark x1="28700" y1="38600" x2="20900" y2="49500"/>
                            <a14:backgroundMark x1="12100" y1="80250" x2="42200" y2="61850"/>
                            <a14:backgroundMark x1="42200" y1="61850" x2="44950" y2="585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10" t="25186" r="64653" b="48359"/>
              <a:stretch/>
            </p:blipFill>
            <p:spPr>
              <a:xfrm rot="2662614">
                <a:off x="10626823" y="4141813"/>
                <a:ext cx="517701" cy="483320"/>
              </a:xfrm>
              <a:prstGeom prst="rect">
                <a:avLst/>
              </a:prstGeom>
            </p:spPr>
          </p:pic>
        </p:grp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38230DCD-03B4-9432-9481-4AF7FAE7C2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9" cstate="hq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10000" b="90000" l="10000" r="90000">
                          <a14:foregroundMark x1="80400" y1="84100" x2="74850" y2="74650"/>
                          <a14:foregroundMark x1="74850" y1="74650" x2="73100" y2="66800"/>
                          <a14:foregroundMark x1="73100" y1="66800" x2="83900" y2="64200"/>
                          <a14:foregroundMark x1="83900" y1="64200" x2="87700" y2="70150"/>
                          <a14:foregroundMark x1="87700" y1="70150" x2="80950" y2="83850"/>
                          <a14:backgroundMark x1="30650" y1="83700" x2="19200" y2="68300"/>
                          <a14:backgroundMark x1="19200" y1="68300" x2="28100" y2="64300"/>
                          <a14:backgroundMark x1="28100" y1="64300" x2="9100" y2="879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44" t="61012" r="4095" b="12853"/>
            <a:stretch/>
          </p:blipFill>
          <p:spPr>
            <a:xfrm rot="18112403">
              <a:off x="10361127" y="3882884"/>
              <a:ext cx="745194" cy="689151"/>
            </a:xfrm>
            <a:prstGeom prst="rect">
              <a:avLst/>
            </a:prstGeom>
          </p:spPr>
        </p:pic>
      </p:grpSp>
      <p:pic>
        <p:nvPicPr>
          <p:cNvPr id="52" name="Google Shape;84;p1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038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Марианна</cp:lastModifiedBy>
  <cp:revision>12</cp:revision>
  <dcterms:created xsi:type="dcterms:W3CDTF">2024-04-11T12:07:11Z</dcterms:created>
  <dcterms:modified xsi:type="dcterms:W3CDTF">2024-07-16T17:52:05Z</dcterms:modified>
</cp:coreProperties>
</file>