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Усатый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Сухая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Быстрая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Ананасовый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Быстрые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1010" y="2214880"/>
            <a:ext cx="2827020" cy="282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9127 -0.24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38854 -0.23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6745 0.04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4323 0.24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2024-04-22T12:47:00Z</dcterms:created>
  <dcterms:modified xsi:type="dcterms:W3CDTF">2024-07-08T10:41:11Z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</Properties>
</file>