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3.xml><?xml version="1.0" encoding="utf-8"?>
<ds:datastoreItem xmlns:ds="http://schemas.openxmlformats.org/officeDocument/2006/customXml" ds:itemID="{E3A201F4-AD72-4900-9BB6-60A7FD392BAB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