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>
        <p:scale>
          <a:sx n="66" d="100"/>
          <a:sy n="66" d="100"/>
        </p:scale>
        <p:origin x="23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7.xml"/><Relationship Id="rId20" Type="http://schemas.microsoft.com/office/2007/relationships/hdphoto" Target="../media/image19.wdp"/><Relationship Id="rId2" Type="http://schemas.microsoft.com/office/2007/relationships/hdphoto" Target="../media/image2.wdp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tags" Target="../tags/tag1.xml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 descr="D:\Govorika\Tom and Jerry\chr\apuova - 2024-12-17T142542.956 (1).pngapuova - 2024-12-17T142542.956 (1)"/>
          <p:cNvPicPr>
            <a:picLocks noChangeAspect="1"/>
          </p:cNvPicPr>
          <p:nvPr/>
        </p:nvPicPr>
        <p:blipFill rotWithShape="1">
          <a:blip r:embed="rId5"/>
          <a:srcRect l="1245" r="1245"/>
          <a:stretch>
            <a:fillRect/>
          </a:stretch>
        </p:blipFill>
        <p:spPr>
          <a:xfrm rot="502554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Персонаж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35" y="2552065"/>
            <a:ext cx="4098925" cy="4098925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часы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17" y="1184636"/>
            <a:ext cx="1868814" cy="18688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аза, Предметная фотография, орнамент, све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59" y="4574839"/>
            <a:ext cx="1715379" cy="17153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1978729" y="1409945"/>
            <a:ext cx="4231579" cy="495808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25</cp:revision>
  <dcterms:created xsi:type="dcterms:W3CDTF">2023-04-29T16:00:00Z</dcterms:created>
  <dcterms:modified xsi:type="dcterms:W3CDTF">2025-03-26T12:00:48Z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1033-12.2.0.20326</vt:lpwstr>
  </property>
</Properties>
</file>