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gBO62QVvK//5P8e0oeN00elFV7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E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>
        <p:scale>
          <a:sx n="70" d="100"/>
          <a:sy n="70" d="100"/>
        </p:scale>
        <p:origin x="-210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0633544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7" name="Google Shape;1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DAF8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900959"/>
          </a:xfrm>
          <a:prstGeom prst="rect">
            <a:avLst/>
          </a:prstGeom>
        </p:spPr>
      </p:pic>
      <p:pic>
        <p:nvPicPr>
          <p:cNvPr id="159" name="Google Shape;15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88050" y="101875"/>
            <a:ext cx="997525" cy="927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?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1376656" y="6061358"/>
            <a:ext cx="620312" cy="575429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забор 1"/>
          <p:cNvSpPr/>
          <p:nvPr/>
        </p:nvSpPr>
        <p:spPr>
          <a:xfrm>
            <a:off x="2997188" y="104908"/>
            <a:ext cx="2520280" cy="2448272"/>
          </a:xfrm>
          <a:prstGeom prst="star7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убы1"/>
          <p:cNvSpPr/>
          <p:nvPr/>
        </p:nvSpPr>
        <p:spPr>
          <a:xfrm>
            <a:off x="6386369" y="101875"/>
            <a:ext cx="2520280" cy="2448272"/>
          </a:xfrm>
          <a:prstGeom prst="star7">
            <a:avLst/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заколки1"/>
          <p:cNvSpPr/>
          <p:nvPr/>
        </p:nvSpPr>
        <p:spPr>
          <a:xfrm>
            <a:off x="9255481" y="1028925"/>
            <a:ext cx="2520280" cy="2448272"/>
          </a:xfrm>
          <a:prstGeom prst="star7">
            <a:avLst/>
          </a:prstGeom>
          <a:blipFill dpi="0"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зубы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5481" y="3477197"/>
            <a:ext cx="2560638" cy="248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заколки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188" y="4221088"/>
            <a:ext cx="2554288" cy="248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забор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508" y="3414886"/>
            <a:ext cx="2554288" cy="247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 descr="D:\Таня работа ІТ\Govorika\Персонажи\ГОВОРУН.png_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872" y="1558807"/>
            <a:ext cx="1834981" cy="3598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замок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369" y="4221088"/>
            <a:ext cx="2560638" cy="247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з4"/>
          <p:cNvSpPr/>
          <p:nvPr/>
        </p:nvSpPr>
        <p:spPr>
          <a:xfrm>
            <a:off x="9255481" y="1033892"/>
            <a:ext cx="2520280" cy="2448272"/>
          </a:xfrm>
          <a:prstGeom prst="star7">
            <a:avLst/>
          </a:prstGeom>
          <a:solidFill>
            <a:srgbClr val="A52E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3"/>
          <p:cNvSpPr/>
          <p:nvPr/>
        </p:nvSpPr>
        <p:spPr>
          <a:xfrm>
            <a:off x="6386369" y="104908"/>
            <a:ext cx="2520280" cy="2448272"/>
          </a:xfrm>
          <a:prstGeom prst="star7">
            <a:avLst/>
          </a:prstGeom>
          <a:solidFill>
            <a:srgbClr val="A52E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6"/>
          <p:cNvSpPr/>
          <p:nvPr/>
        </p:nvSpPr>
        <p:spPr>
          <a:xfrm>
            <a:off x="3031196" y="4247729"/>
            <a:ext cx="2520280" cy="2448272"/>
          </a:xfrm>
          <a:prstGeom prst="star7">
            <a:avLst/>
          </a:prstGeom>
          <a:solidFill>
            <a:srgbClr val="A52E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2"/>
          <p:cNvSpPr/>
          <p:nvPr/>
        </p:nvSpPr>
        <p:spPr>
          <a:xfrm>
            <a:off x="2997188" y="89978"/>
            <a:ext cx="2520280" cy="2448272"/>
          </a:xfrm>
          <a:prstGeom prst="star7">
            <a:avLst/>
          </a:prstGeom>
          <a:solidFill>
            <a:srgbClr val="A52E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5"/>
          <p:cNvSpPr/>
          <p:nvPr/>
        </p:nvSpPr>
        <p:spPr>
          <a:xfrm>
            <a:off x="358516" y="3409422"/>
            <a:ext cx="2520280" cy="2448272"/>
          </a:xfrm>
          <a:prstGeom prst="star7">
            <a:avLst/>
          </a:prstGeom>
          <a:solidFill>
            <a:srgbClr val="A52E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мок1"/>
          <p:cNvSpPr/>
          <p:nvPr/>
        </p:nvSpPr>
        <p:spPr>
          <a:xfrm>
            <a:off x="324508" y="966614"/>
            <a:ext cx="2520280" cy="2448272"/>
          </a:xfrm>
          <a:prstGeom prst="star7">
            <a:avLst/>
          </a:prstGeom>
          <a:blipFill dpi="0"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1"/>
          <p:cNvSpPr/>
          <p:nvPr/>
        </p:nvSpPr>
        <p:spPr>
          <a:xfrm>
            <a:off x="324508" y="974947"/>
            <a:ext cx="2520280" cy="2448272"/>
          </a:xfrm>
          <a:prstGeom prst="star7">
            <a:avLst/>
          </a:prstGeom>
          <a:solidFill>
            <a:srgbClr val="A52E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38" name="з7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369" y="4221087"/>
            <a:ext cx="2554288" cy="247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з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5660" y="3480371"/>
            <a:ext cx="2554288" cy="247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ердце 4"/>
          <p:cNvSpPr/>
          <p:nvPr/>
        </p:nvSpPr>
        <p:spPr>
          <a:xfrm>
            <a:off x="1224648" y="1947055"/>
            <a:ext cx="720000" cy="7200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лнце 5"/>
          <p:cNvSpPr/>
          <p:nvPr/>
        </p:nvSpPr>
        <p:spPr>
          <a:xfrm>
            <a:off x="3914332" y="969044"/>
            <a:ext cx="720000" cy="72000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лыбающееся лицо 17"/>
          <p:cNvSpPr/>
          <p:nvPr/>
        </p:nvSpPr>
        <p:spPr>
          <a:xfrm>
            <a:off x="7303513" y="966011"/>
            <a:ext cx="720000" cy="7200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треуг"/>
          <p:cNvSpPr/>
          <p:nvPr/>
        </p:nvSpPr>
        <p:spPr>
          <a:xfrm>
            <a:off x="10175800" y="1818250"/>
            <a:ext cx="720000" cy="720000"/>
          </a:xfrm>
          <a:prstGeom prst="flowChartExtra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5-конечная звезда 19"/>
          <p:cNvSpPr/>
          <p:nvPr/>
        </p:nvSpPr>
        <p:spPr>
          <a:xfrm>
            <a:off x="1241612" y="4293096"/>
            <a:ext cx="720080" cy="720000"/>
          </a:xfrm>
          <a:prstGeom prst="star5">
            <a:avLst>
              <a:gd name="adj" fmla="val 28449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Выноска-облако 20"/>
          <p:cNvSpPr/>
          <p:nvPr/>
        </p:nvSpPr>
        <p:spPr>
          <a:xfrm>
            <a:off x="7104172" y="5169799"/>
            <a:ext cx="1080000" cy="720000"/>
          </a:xfrm>
          <a:prstGeom prst="cloud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круг"/>
          <p:cNvSpPr/>
          <p:nvPr/>
        </p:nvSpPr>
        <p:spPr>
          <a:xfrm>
            <a:off x="3931336" y="5169799"/>
            <a:ext cx="720000" cy="7200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0175800" y="4365104"/>
            <a:ext cx="720000" cy="72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240016" y="5661248"/>
            <a:ext cx="525658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/>
              <a:t>Открытие и закрытие картинок происходит нажатием на конкретную звезду</a:t>
            </a:r>
            <a:r>
              <a:rPr lang="ru-RU" sz="2000" smtClean="0"/>
              <a:t>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8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10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9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8" grpId="0" animBg="1"/>
      <p:bldP spid="8" grpId="1" animBg="1"/>
      <p:bldP spid="7" grpId="0" animBg="1"/>
      <p:bldP spid="7" grpId="1" animBg="1"/>
      <p:bldP spid="4" grpId="0" animBg="1"/>
      <p:bldP spid="4" grpId="1" animBg="1"/>
      <p:bldP spid="11" grpId="0" animBg="1"/>
      <p:bldP spid="11" grpId="1" animBg="1"/>
      <p:bldP spid="10" grpId="0" animBg="1"/>
      <p:bldP spid="10" grpId="1" animBg="1"/>
      <p:bldP spid="5" grpId="0" animBg="1"/>
      <p:bldP spid="5" grpId="1" animBg="1"/>
      <p:bldP spid="6" grpId="0" animBg="1"/>
      <p:bldP spid="6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" grpId="0" animBg="1"/>
      <p:bldP spid="2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10</Words>
  <Application>Microsoft Office PowerPoint</Application>
  <PresentationFormat>Произвольный</PresentationFormat>
  <Paragraphs>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Привет Оличка</dc:creator>
  <cp:lastModifiedBy>asus-pc</cp:lastModifiedBy>
  <cp:revision>10</cp:revision>
  <dcterms:modified xsi:type="dcterms:W3CDTF">2024-04-24T19:54:49Z</dcterms:modified>
</cp:coreProperties>
</file>