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0C8F69-0210-5455-BD6D-6FBA846B8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DBE5BB-4796-9E1D-4389-F556D4FEA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1B8E3-E146-0808-BEB5-DB8CE7D9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84D4AB-24C5-D27B-57AC-CB94E197A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F779D6-324B-EE76-6E48-210F91606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6895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3AC99E-BC65-B6D7-2151-124F0164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849008-0785-0FE7-6772-3BD3AF5DC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FCF369-6EBF-5EB5-204F-3520E19F0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DC230C-4742-BD89-6EEF-B63DE241E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FB094E-C311-4D16-C98D-8D7539362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5652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E127CE-8E67-1D45-51DF-D88687B014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6A3785-6BA5-7F8E-C4E5-1DB514CF9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DCA786-A879-0332-21CE-968A3CCA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BE8C64-A7DE-60D8-B328-070232D2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467C29-AEED-7E3C-C966-BA976D115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0108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BE35AA-CE4F-C660-B4C6-438C8EAD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E1FFE5-A343-E676-9B20-338782A70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A6FF76-64EC-4B1E-D254-9A80AD328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344A6B-4CD2-F5FA-63F3-211F4DC63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0D4F9F-4B7F-FF1C-A59C-C2894D66F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7635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B8500D-E40D-E8F2-1F74-D41E6B015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8949E7-88A8-934E-A9CB-1A728970E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32C577-D74A-9829-F03E-F283C909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3D5533-1BD1-BD0B-5FC0-52E55723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3C8FE0-E3AE-93A8-8E97-DCD747B4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514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0BC6D-EDA2-BA95-D585-38C160DD4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99F874-5D3D-6E15-AB83-DA0DA0F6F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3FE615-2E36-D180-5720-D2FD7F7F4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3956DA-00E7-9B3A-05FC-8ED7A03F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A76A35-8A4D-A35D-4A5F-71C2F4AA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936567-5949-7E73-F997-A08C9DE3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5764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4AE72-1967-09E8-4167-D86C4E736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328EFA-EF89-F81A-5C46-5A8C1C68E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457A7D-45A3-A487-9540-E1319F375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C4DF036-171E-91C9-7286-984A8193F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B44EF4-3633-E9BD-8EB2-38C7612AE4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F8CF431-076E-942B-8C87-0782D054D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02924D-7E68-1F82-BD92-C303243FE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89A802-2D79-6822-02A0-397C0C41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0552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4012A6-498C-FF8D-B880-58365025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E60A0F5-6CA6-D77A-53C3-2EE4CAA5F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4C77C6F-9045-7A15-349C-9D09C72A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7E2D04-DEE8-530E-767F-4421438A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5561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9EAA573-96EF-63DE-3390-B6040F0E0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7EE5E01-3E31-8B95-8401-C82C4546E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088564-89E4-3B53-4C63-04CEA653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8554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768B80-8192-B4EA-DD61-11BCCE397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34957D-CC73-84E1-63E4-ECC0E4AAB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819D4E-989A-6356-F936-CDDE367F9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C4E04A-2D67-EF17-5749-587D83A01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1A227E-6B4C-6926-80E3-165C3FF8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0AB37BB-68B6-65F5-C7D0-B664A335E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0628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42A0CE-A91A-C6EE-4797-9D486BBEA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70B04F-132E-47E1-4059-A49C6C7956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E385BD-BC29-2550-2DC7-16BD0623B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B6C49B-8AC0-DC2F-5858-E46C849A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F6130C-E269-461F-86D9-26843E34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4E3072-F062-9F60-F81D-24342E1DF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7610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5A7AE-6853-75AF-88B4-1C6B1461D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DD5D0F-FAF6-DC8C-5D36-B93708274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B099F5-E5C4-CB5C-7F00-57DF48F56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543D-99F8-4817-831A-0F551DA64D7F}" type="datetimeFigureOut">
              <a:rPr lang="ru-UA" smtClean="0"/>
              <a:t>18.04.2024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E97A55-9E5F-550A-2514-90D8001D9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5EE2F3-9BFC-1D74-986B-F407954C5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2A3FB-A2C8-4A81-AD93-C54588FCE1A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7298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654BC2-7309-91F3-527D-64D77DB5560B}"/>
              </a:ext>
            </a:extLst>
          </p:cNvPr>
          <p:cNvSpPr txBox="1"/>
          <p:nvPr/>
        </p:nvSpPr>
        <p:spPr>
          <a:xfrm>
            <a:off x="4783107" y="1944232"/>
            <a:ext cx="1699251" cy="3375779"/>
          </a:xfrm>
          <a:prstGeom prst="ellipse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5000" b="1" dirty="0">
                <a:solidFill>
                  <a:srgbClr val="FF0000"/>
                </a:solidFill>
              </a:rPr>
              <a:t>А</a:t>
            </a:r>
            <a:endParaRPr lang="ru-UA" sz="150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78D8E34-695A-10F1-5CA5-0E5607D4B0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0" b="16870"/>
          <a:stretch/>
        </p:blipFill>
        <p:spPr>
          <a:xfrm>
            <a:off x="1059431" y="446488"/>
            <a:ext cx="2572109" cy="1829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432EFC7-ADB4-0ECB-E85F-AB78BD7CCD2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0" b="-3417"/>
          <a:stretch/>
        </p:blipFill>
        <p:spPr>
          <a:xfrm>
            <a:off x="7727861" y="148528"/>
            <a:ext cx="2495898" cy="2935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4AF80BA-E7C5-B0F9-42EE-18BC382A1BE4}"/>
              </a:ext>
            </a:extLst>
          </p:cNvPr>
          <p:cNvSpPr txBox="1"/>
          <p:nvPr/>
        </p:nvSpPr>
        <p:spPr>
          <a:xfrm>
            <a:off x="4931321" y="1896360"/>
            <a:ext cx="1585579" cy="3375779"/>
          </a:xfrm>
          <a:prstGeom prst="ellipse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5000" b="1" dirty="0">
                <a:solidFill>
                  <a:srgbClr val="FF0000"/>
                </a:solidFill>
              </a:rPr>
              <a:t>У</a:t>
            </a:r>
            <a:endParaRPr lang="ru-UA" sz="15000" b="1" dirty="0">
              <a:solidFill>
                <a:srgbClr val="FF0000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5744F15-9552-1A71-FC30-9C8804691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0" b="16870"/>
          <a:stretch/>
        </p:blipFill>
        <p:spPr>
          <a:xfrm>
            <a:off x="1023448" y="461424"/>
            <a:ext cx="2572109" cy="1829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515162D-4845-F97F-7C91-6FD9D40CB1C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1" t="2915" r="1241" b="1797"/>
          <a:stretch/>
        </p:blipFill>
        <p:spPr>
          <a:xfrm>
            <a:off x="7585313" y="0"/>
            <a:ext cx="2495898" cy="2892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A2AD3F3-6007-A0A8-6DEF-9D9E6AACA37A}"/>
              </a:ext>
            </a:extLst>
          </p:cNvPr>
          <p:cNvSpPr txBox="1"/>
          <p:nvPr/>
        </p:nvSpPr>
        <p:spPr>
          <a:xfrm>
            <a:off x="4705524" y="1859560"/>
            <a:ext cx="1759221" cy="3375779"/>
          </a:xfrm>
          <a:prstGeom prst="ellipse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5000" b="1" dirty="0">
                <a:solidFill>
                  <a:srgbClr val="FF0000"/>
                </a:solidFill>
              </a:rPr>
              <a:t>А</a:t>
            </a:r>
            <a:endParaRPr lang="ru-UA" sz="15000" b="1" dirty="0">
              <a:solidFill>
                <a:srgbClr val="FF0000"/>
              </a:solidFill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C1B01553-5300-5DE1-9C25-AB67921A02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" b="16870"/>
          <a:stretch/>
        </p:blipFill>
        <p:spPr>
          <a:xfrm>
            <a:off x="7937218" y="4378946"/>
            <a:ext cx="2572109" cy="2251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451DA4D-AC49-7DC2-D56A-D3D650888EE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5" b="876"/>
          <a:stretch/>
        </p:blipFill>
        <p:spPr>
          <a:xfrm>
            <a:off x="1038900" y="3921740"/>
            <a:ext cx="2495898" cy="2892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61B038F-C967-8FAF-C1C0-524D010ED01A}"/>
              </a:ext>
            </a:extLst>
          </p:cNvPr>
          <p:cNvSpPr txBox="1"/>
          <p:nvPr/>
        </p:nvSpPr>
        <p:spPr>
          <a:xfrm>
            <a:off x="4688292" y="1906443"/>
            <a:ext cx="1842458" cy="3375779"/>
          </a:xfrm>
          <a:prstGeom prst="ellipse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5000" b="1" dirty="0">
                <a:solidFill>
                  <a:srgbClr val="FF0000"/>
                </a:solidFill>
              </a:rPr>
              <a:t>А</a:t>
            </a:r>
            <a:endParaRPr lang="ru-UA" sz="15000" b="1" dirty="0">
              <a:solidFill>
                <a:srgbClr val="FF0000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4245A224-3654-AAEC-8E10-8530177835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82" b="10336"/>
          <a:stretch/>
        </p:blipFill>
        <p:spPr>
          <a:xfrm>
            <a:off x="1014345" y="269513"/>
            <a:ext cx="2572109" cy="2183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8A2A89FC-58B1-82D4-38A6-ABBE2116E7F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8" b="-2930"/>
          <a:stretch/>
        </p:blipFill>
        <p:spPr>
          <a:xfrm>
            <a:off x="7656587" y="103728"/>
            <a:ext cx="2495898" cy="2980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5EA65F7-A11E-4761-8C4C-4D717F0EF401}"/>
              </a:ext>
            </a:extLst>
          </p:cNvPr>
          <p:cNvSpPr txBox="1"/>
          <p:nvPr/>
        </p:nvSpPr>
        <p:spPr>
          <a:xfrm>
            <a:off x="4900364" y="1872919"/>
            <a:ext cx="1600200" cy="3375779"/>
          </a:xfrm>
          <a:prstGeom prst="ellipse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5000" b="1" dirty="0">
                <a:solidFill>
                  <a:srgbClr val="FF0000"/>
                </a:solidFill>
              </a:rPr>
              <a:t>У</a:t>
            </a:r>
            <a:endParaRPr lang="ru-UA" sz="15000" b="1" dirty="0">
              <a:solidFill>
                <a:srgbClr val="FF0000"/>
              </a:solidFill>
            </a:endParaRP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B05DF44A-CBAB-8B87-7E45-12E816AF2F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0" b="16870"/>
          <a:stretch/>
        </p:blipFill>
        <p:spPr>
          <a:xfrm>
            <a:off x="1176153" y="4819926"/>
            <a:ext cx="2572109" cy="1829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07F11816-4D33-F65A-7261-2B314AA807A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3" b="888"/>
          <a:stretch/>
        </p:blipFill>
        <p:spPr>
          <a:xfrm>
            <a:off x="7891167" y="3932091"/>
            <a:ext cx="2495898" cy="2892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85508FB-B2C3-BEED-1153-D235C78B079B}"/>
              </a:ext>
            </a:extLst>
          </p:cNvPr>
          <p:cNvSpPr txBox="1"/>
          <p:nvPr/>
        </p:nvSpPr>
        <p:spPr>
          <a:xfrm>
            <a:off x="4722834" y="1886278"/>
            <a:ext cx="1842459" cy="3375779"/>
          </a:xfrm>
          <a:prstGeom prst="ellipse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5000" b="1" dirty="0">
                <a:solidFill>
                  <a:srgbClr val="FF0000"/>
                </a:solidFill>
              </a:rPr>
              <a:t>У</a:t>
            </a:r>
            <a:endParaRPr lang="ru-UA" sz="15000" b="1" dirty="0">
              <a:solidFill>
                <a:srgbClr val="FF0000"/>
              </a:solidFill>
            </a:endParaRP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67215DC7-D5BC-24E0-B243-A98C9CF3B6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1" b="16870"/>
          <a:stretch/>
        </p:blipFill>
        <p:spPr>
          <a:xfrm>
            <a:off x="7937218" y="4575502"/>
            <a:ext cx="2572109" cy="2055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A65FFA63-B1C3-AA04-0E24-023C882829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" b="1864"/>
          <a:stretch/>
        </p:blipFill>
        <p:spPr>
          <a:xfrm>
            <a:off x="1144524" y="4025119"/>
            <a:ext cx="2287968" cy="2685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95E3BFE6-9562-EAB7-742D-050FB4940B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85221" y="5868712"/>
            <a:ext cx="1221997" cy="1202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5B327A10-2462-08BB-FE80-B642A1DB9F6D}"/>
              </a:ext>
            </a:extLst>
          </p:cNvPr>
          <p:cNvSpPr/>
          <p:nvPr/>
        </p:nvSpPr>
        <p:spPr>
          <a:xfrm>
            <a:off x="7298720" y="4453871"/>
            <a:ext cx="4365086" cy="219511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Угадай, какой звук произносит персонаж? Назови, где он? (вверху слева, внизу справа)</a:t>
            </a:r>
            <a:endParaRPr lang="ru-UA" dirty="0">
              <a:solidFill>
                <a:schemeClr val="tx1"/>
              </a:solidFill>
            </a:endParaRPr>
          </a:p>
        </p:txBody>
      </p:sp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0FB3707F-0BF2-ED34-B857-B330C4790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754" y="0"/>
            <a:ext cx="1285861" cy="120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9" grpId="0" animBg="1"/>
      <p:bldP spid="9" grpId="1" animBg="1"/>
      <p:bldP spid="16" grpId="0" animBg="1"/>
      <p:bldP spid="16" grpId="1" animBg="1"/>
      <p:bldP spid="23" grpId="0" animBg="1"/>
      <p:bldP spid="23" grpId="1" animBg="1"/>
      <p:bldP spid="30" grpId="0" animBg="1"/>
      <p:bldP spid="30" grpId="1" animBg="1"/>
      <p:bldP spid="37" grpId="0" animBg="1"/>
      <p:bldP spid="37" grpId="1" animBg="1"/>
      <p:bldP spid="45" grpId="0" animBg="1"/>
      <p:bldP spid="4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3</cp:revision>
  <dcterms:created xsi:type="dcterms:W3CDTF">2024-04-16T18:05:13Z</dcterms:created>
  <dcterms:modified xsi:type="dcterms:W3CDTF">2024-04-18T18:43:41Z</dcterms:modified>
</cp:coreProperties>
</file>