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35B8-8E03-4D80-B488-8476F585BFD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9905-F8E9-4995-A981-AB84A10ACF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5989" y="494971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70757" y="548681"/>
            <a:ext cx="1772266" cy="1650269"/>
            <a:chOff x="395654" y="727478"/>
            <a:chExt cx="1772266" cy="1650269"/>
          </a:xfrm>
        </p:grpSpPr>
        <p:sp>
          <p:nvSpPr>
            <p:cNvPr id="27" name="Овал 26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31" y="764013"/>
              <a:ext cx="1613734" cy="16137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9215365" y="494971"/>
            <a:ext cx="1772266" cy="1742759"/>
            <a:chOff x="2075216" y="2789535"/>
            <a:chExt cx="1772266" cy="1742759"/>
          </a:xfrm>
        </p:grpSpPr>
        <p:sp>
          <p:nvSpPr>
            <p:cNvPr id="30" name="Овал 29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776544" y="494971"/>
            <a:ext cx="1772266" cy="1742759"/>
            <a:chOff x="2075216" y="2789535"/>
            <a:chExt cx="1772266" cy="1742759"/>
          </a:xfrm>
        </p:grpSpPr>
        <p:sp>
          <p:nvSpPr>
            <p:cNvPr id="33" name="Овал 32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92507" y="623996"/>
            <a:ext cx="1772266" cy="1613734"/>
            <a:chOff x="395654" y="724868"/>
            <a:chExt cx="1772266" cy="1613734"/>
          </a:xfrm>
        </p:grpSpPr>
        <p:sp>
          <p:nvSpPr>
            <p:cNvPr id="36" name="Овал 35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37" y="724868"/>
              <a:ext cx="1613734" cy="16137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976225" y="586961"/>
            <a:ext cx="1772266" cy="1650769"/>
            <a:chOff x="395654" y="727478"/>
            <a:chExt cx="1772266" cy="1650769"/>
          </a:xfrm>
        </p:grpSpPr>
        <p:sp>
          <p:nvSpPr>
            <p:cNvPr id="39" name="Овал 38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051" y="764513"/>
              <a:ext cx="1613734" cy="161373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390349" y="626606"/>
            <a:ext cx="1772266" cy="1622937"/>
            <a:chOff x="395654" y="727478"/>
            <a:chExt cx="1772266" cy="1622937"/>
          </a:xfrm>
        </p:grpSpPr>
        <p:sp>
          <p:nvSpPr>
            <p:cNvPr id="42" name="Овал 41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381" y="736681"/>
              <a:ext cx="1613734" cy="161373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242959" y="626606"/>
            <a:ext cx="1772266" cy="1600170"/>
            <a:chOff x="-24230" y="4158258"/>
            <a:chExt cx="1996078" cy="1883283"/>
          </a:xfrm>
        </p:grpSpPr>
        <p:sp>
          <p:nvSpPr>
            <p:cNvPr id="18" name="Овал 17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3" name="Прямоугольник: скругленные углы 2"/>
          <p:cNvSpPr/>
          <p:nvPr/>
        </p:nvSpPr>
        <p:spPr>
          <a:xfrm>
            <a:off x="90667" y="2528216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26502" y="2732575"/>
            <a:ext cx="1772266" cy="1600170"/>
            <a:chOff x="1885247" y="3134315"/>
            <a:chExt cx="1772266" cy="1600170"/>
          </a:xfrm>
        </p:grpSpPr>
        <p:sp>
          <p:nvSpPr>
            <p:cNvPr id="57" name="Овал 56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914864" y="2686317"/>
            <a:ext cx="1772266" cy="1684883"/>
            <a:chOff x="3827714" y="2245319"/>
            <a:chExt cx="1772266" cy="1684883"/>
          </a:xfrm>
        </p:grpSpPr>
        <p:sp>
          <p:nvSpPr>
            <p:cNvPr id="63" name="Овал 62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3648394" y="2654093"/>
            <a:ext cx="1772266" cy="1684883"/>
            <a:chOff x="3827714" y="2245319"/>
            <a:chExt cx="1772266" cy="1684883"/>
          </a:xfrm>
        </p:grpSpPr>
        <p:sp>
          <p:nvSpPr>
            <p:cNvPr id="60" name="Овал 59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00274" y="2701746"/>
            <a:ext cx="1772266" cy="1600170"/>
            <a:chOff x="1885247" y="3134315"/>
            <a:chExt cx="1772266" cy="1600170"/>
          </a:xfrm>
        </p:grpSpPr>
        <p:sp>
          <p:nvSpPr>
            <p:cNvPr id="54" name="Овал 53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421105" y="2654092"/>
            <a:ext cx="1772266" cy="1684883"/>
            <a:chOff x="3827714" y="2245319"/>
            <a:chExt cx="1772266" cy="1684883"/>
          </a:xfrm>
        </p:grpSpPr>
        <p:sp>
          <p:nvSpPr>
            <p:cNvPr id="47" name="Овал 46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9284038" y="2619090"/>
            <a:ext cx="1772266" cy="1684883"/>
            <a:chOff x="3827714" y="2245319"/>
            <a:chExt cx="1772266" cy="1684883"/>
          </a:xfrm>
        </p:grpSpPr>
        <p:sp>
          <p:nvSpPr>
            <p:cNvPr id="8" name="Овал 7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9131915" y="2661446"/>
            <a:ext cx="1772266" cy="1600170"/>
            <a:chOff x="-24230" y="4158258"/>
            <a:chExt cx="1996078" cy="1883283"/>
          </a:xfrm>
        </p:grpSpPr>
        <p:sp>
          <p:nvSpPr>
            <p:cNvPr id="66" name="Овал 65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5" name="Прямоугольник: скругленные углы 4"/>
          <p:cNvSpPr/>
          <p:nvPr/>
        </p:nvSpPr>
        <p:spPr>
          <a:xfrm>
            <a:off x="90667" y="4596334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58" y="4786480"/>
            <a:ext cx="1495991" cy="14959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4" y="4657582"/>
            <a:ext cx="1772266" cy="177226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60" y="4773005"/>
            <a:ext cx="1495991" cy="14959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422" y="4765946"/>
            <a:ext cx="1495991" cy="14959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793" y="4528278"/>
            <a:ext cx="1891384" cy="189138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71" y="4765946"/>
            <a:ext cx="1495991" cy="149599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38" y="4765946"/>
            <a:ext cx="1495991" cy="149599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232830" y="4690541"/>
            <a:ext cx="1772266" cy="1600170"/>
            <a:chOff x="-24230" y="4158258"/>
            <a:chExt cx="1996078" cy="1883283"/>
          </a:xfrm>
        </p:grpSpPr>
        <p:sp>
          <p:nvSpPr>
            <p:cNvPr id="23" name="Овал 22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74" y="1387046"/>
            <a:ext cx="3940086" cy="4009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2024-04-25T13:43:00Z</dcterms:created>
  <dcterms:modified xsi:type="dcterms:W3CDTF">2025-06-25T08:51:55Z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8747D30A83C04137985E29378E569B66_12</vt:lpwstr>
  </property>
  <property fmtid="{D5CDD505-2E9C-101B-9397-08002B2CF9AE}" pid="3" name="KSOProductBuildVer">
    <vt:lpwstr>1033-12.2.0.20782</vt:lpwstr>
  </property>
</Properties>
</file>