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4" Type="http://schemas.openxmlformats.org/officeDocument/2006/relationships/slideLayout" Target="../slideLayouts/slideLayout2.xml"/><Relationship Id="rId33" Type="http://schemas.openxmlformats.org/officeDocument/2006/relationships/image" Target="../media/image16.png"/><Relationship Id="rId32" Type="http://schemas.openxmlformats.org/officeDocument/2006/relationships/image" Target="../media/image15.png"/><Relationship Id="rId31" Type="http://schemas.openxmlformats.org/officeDocument/2006/relationships/tags" Target="../tags/tag1.xml"/><Relationship Id="rId30" Type="http://schemas.openxmlformats.org/officeDocument/2006/relationships/image" Target="../media/image14.png"/><Relationship Id="rId3" Type="http://schemas.openxmlformats.org/officeDocument/2006/relationships/audio" Target="../media/media1.mp3"/><Relationship Id="rId29" Type="http://schemas.microsoft.com/office/2007/relationships/media" Target="../media/media8.mp3"/><Relationship Id="rId28" Type="http://schemas.openxmlformats.org/officeDocument/2006/relationships/audio" Target="../media/media8.mp3"/><Relationship Id="rId27" Type="http://schemas.openxmlformats.org/officeDocument/2006/relationships/image" Target="../media/image13.png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image" Target="../media/image10.png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image" Target="../media/image2.png"/><Relationship Id="rId19" Type="http://schemas.microsoft.com/office/2007/relationships/media" Target="../media/media7.mp3"/><Relationship Id="rId18" Type="http://schemas.openxmlformats.org/officeDocument/2006/relationships/audio" Target="../media/media7.mp3"/><Relationship Id="rId17" Type="http://schemas.microsoft.com/office/2007/relationships/media" Target="../media/media6.mp3"/><Relationship Id="rId16" Type="http://schemas.openxmlformats.org/officeDocument/2006/relationships/audio" Target="../media/media6.mp3"/><Relationship Id="rId15" Type="http://schemas.microsoft.com/office/2007/relationships/media" Target="../media/media5.mp3"/><Relationship Id="rId14" Type="http://schemas.openxmlformats.org/officeDocument/2006/relationships/audio" Target="../media/media5.mp3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936105" y="4181475"/>
            <a:ext cx="2607310" cy="2607310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