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762490" y="2684780"/>
            <a:ext cx="2429510" cy="242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ed8d112c2b3426a27d9748239219b18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b783d4f8d9343714ca7636e11224a0f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B65F8A-9590-4D69-A572-E4A2CC56B9E7}"/>
</file>

<file path=customXml/itemProps2.xml><?xml version="1.0" encoding="utf-8"?>
<ds:datastoreItem xmlns:ds="http://schemas.openxmlformats.org/officeDocument/2006/customXml" ds:itemID="{FE816769-45B1-46BB-84DA-AE2F48A7AEE0}"/>
</file>

<file path=customXml/itemProps3.xml><?xml version="1.0" encoding="utf-8"?>
<ds:datastoreItem xmlns:ds="http://schemas.openxmlformats.org/officeDocument/2006/customXml" ds:itemID="{E3260063-1A18-4ABA-B91D-FBE46EE5923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