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77" y="4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Баранник</dc:creator>
  <cp:lastModifiedBy>Анастасия Баранник</cp:lastModifiedBy>
  <cp:revision>10</cp:revision>
  <dcterms:created xsi:type="dcterms:W3CDTF">2024-08-13T21:07:01Z</dcterms:created>
  <dcterms:modified xsi:type="dcterms:W3CDTF">2024-11-21T14:30:32Z</dcterms:modified>
</cp:coreProperties>
</file>