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wBalRMgDwQ?list=PLTzKm3aw-TzAVmN8ZF1lTjE5v93wDhT0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nline Media 4" title="01 001 01">
            <a:hlinkClick r:id="" action="ppaction://media"/>
            <a:extLst>
              <a:ext uri="{FF2B5EF4-FFF2-40B4-BE49-F238E27FC236}">
                <a16:creationId xmlns:a16="http://schemas.microsoft.com/office/drawing/2014/main" id="{C265E575-F107-0A8D-71EE-1B376694363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4</cp:revision>
  <dcterms:created xsi:type="dcterms:W3CDTF">2025-05-21T14:26:20Z</dcterms:created>
  <dcterms:modified xsi:type="dcterms:W3CDTF">2025-07-06T17:32:16Z</dcterms:modified>
</cp:coreProperties>
</file>