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481" y="3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</Words>
  <Application>Microsoft Office PowerPoint</Application>
  <PresentationFormat>Широкоэкранный</PresentationFormat>
  <Paragraphs>80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