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pic>
        <p:nvPicPr>
          <p:cNvPr id="40" name="Picture 3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2649" y="3464859"/>
            <a:ext cx="3359785" cy="3359785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