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B653-58B7-4AAD-9A43-D1D6A3D68C5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66" y="2972425"/>
            <a:ext cx="3782580" cy="37825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5969361" y="6631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599244" y="508987"/>
            <a:ext cx="353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пойти зимой гулять,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Ее нужно надевать,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Тогда уши не замерзнут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очень сильные морозы.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73505" y="369601"/>
            <a:ext cx="31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колен они свисают,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Летом очень вручают,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Штаны коль укоротить,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 их можно получить.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150693" y="616609"/>
            <a:ext cx="245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похожа на иголки,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упали тоже с ёлки.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48665" y="442223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отбойным молотком,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огромным долотом,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Уголь крошит под землёй.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Отвечайте, кто такой?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847" y="419265"/>
            <a:ext cx="322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его связала.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тепла надела мама,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укутал рот и нос,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же это – вот вопрос!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169729" y="479363"/>
            <a:ext cx="235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дороге я шёл,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Две дороги нашёл,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обеим пошёл.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63" y="1427728"/>
            <a:ext cx="3669991" cy="37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2024-12-11T19:58:25Z</dcterms:created>
  <dcterms:modified xsi:type="dcterms:W3CDTF">2024-12-17T17:49:27Z</dcterms:modified>
</cp:coreProperties>
</file>