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E0"/>
    <a:srgbClr val="EF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9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4F2D-979C-436F-95DB-FC42C6C1E4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1BBE-F03B-4925-BA70-BFC010D73DC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tags" Target="../tags/tag1.xml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7368" y="1340769"/>
            <a:ext cx="7992888" cy="453650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Рисунок 22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37" y="2617085"/>
            <a:ext cx="2375010" cy="237501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90" y="2583128"/>
            <a:ext cx="2438918" cy="243891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черный, темнота, зарисовк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48" y="1547224"/>
            <a:ext cx="1720133" cy="172013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6" y="3867558"/>
            <a:ext cx="1671945" cy="167194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ерный, зарисовка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5" y="3839255"/>
            <a:ext cx="1772816" cy="17728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ртин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06" y="3839255"/>
            <a:ext cx="1772816" cy="177281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черный, темнота, снимок экран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80" y="4003313"/>
            <a:ext cx="1608758" cy="160875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силуэт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56" y="1484784"/>
            <a:ext cx="1707785" cy="170778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8" y="1621521"/>
            <a:ext cx="1421442" cy="142144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фрукт, Продовольственная группа, Натуральные продукты, Поваренн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7" y="1621521"/>
            <a:ext cx="1421442" cy="142144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783845" flipH="1">
            <a:off x="133036" y="2776747"/>
            <a:ext cx="911465" cy="44652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3613240" y="2793273"/>
            <a:ext cx="911465" cy="44652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скусство, иллюстрация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1" y="1515502"/>
            <a:ext cx="1663274" cy="166327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5456103" y="2651002"/>
            <a:ext cx="911465" cy="44652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рисунок, смайли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60" y="1556825"/>
            <a:ext cx="1710039" cy="17100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5" y="3861047"/>
            <a:ext cx="1665098" cy="166509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814494">
            <a:off x="691465" y="3922220"/>
            <a:ext cx="911465" cy="44652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202691">
            <a:off x="3506496" y="4101592"/>
            <a:ext cx="911465" cy="44652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строительство, теплица, растение, домашнее растени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45" y="4005550"/>
            <a:ext cx="1608758" cy="160875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6900044">
            <a:off x="5166475" y="3982699"/>
            <a:ext cx="911465" cy="446524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5120625">
            <a:off x="7324118" y="4385512"/>
            <a:ext cx="911465" cy="44652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графическая вставка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2" y="1170926"/>
            <a:ext cx="4876190" cy="4876190"/>
          </a:xfrm>
          <a:prstGeom prst="rect">
            <a:avLst/>
          </a:prstGeom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88070" y="2809875"/>
            <a:ext cx="3228975" cy="29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автоматизацию звука Р «Что у Ромы?»</dc:title>
  <dc:creator>123</dc:creator>
  <cp:lastModifiedBy>yanag</cp:lastModifiedBy>
  <cp:revision>66</cp:revision>
  <dcterms:created xsi:type="dcterms:W3CDTF">2017-09-06T16:01:00Z</dcterms:created>
  <dcterms:modified xsi:type="dcterms:W3CDTF">2024-06-20T13:35:59Z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87C680FB98DB497C9A4A39CA44A79AF9_12</vt:lpwstr>
  </property>
  <property fmtid="{D5CDD505-2E9C-101B-9397-08002B2CF9AE}" pid="3" name="KSOProductBuildVer">
    <vt:lpwstr>1033-12.2.0.17119</vt:lpwstr>
  </property>
</Properties>
</file>