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6"/>
  </p:normalViewPr>
  <p:slideViewPr>
    <p:cSldViewPr snapToGrid="0">
      <p:cViewPr varScale="1">
        <p:scale>
          <a:sx n="102" d="100"/>
          <a:sy n="102" d="100"/>
        </p:scale>
        <p:origin x="105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E3E8A-6DB1-414F-A5ED-113A3D0B4ECF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52AB5-98E1-4129-BAAD-49B3BF003B3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3866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52AB5-98E1-4129-BAAD-49B3BF003B36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9820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62415-95AE-27FD-9354-0B279BAC3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1C2E49-3AF3-A307-5F60-E4F73F1D0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33C4F-9FF5-FD11-603A-F740D3FE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2F851-3817-4EFF-E456-CF9701F0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6024B-2143-B430-4E0D-B838EB82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130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D0F43-2151-5D6C-3EC8-582C403C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8AB284-852D-31CB-A364-20F87763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4E622-491E-A196-9628-B3EB0064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3C387-A75E-DD75-B079-4154A734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0C9F4D-F291-CD26-A8A7-BDA4072A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619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00B559-B2CB-A960-591D-2E9745EA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223C17-BB88-FBA1-A58F-970DFD7D4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6742C-02B5-03EF-E411-DC1C8DE6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833E29-6569-9EEC-7974-8D318EA6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9C7380-FBDD-C246-EE87-5E533E2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14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A813A-F734-D6C2-2833-C209BB94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946C1-99FF-1FEE-73F0-BAB82D79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08A6A-F966-A2C5-E6B8-392411EB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DD6E6-2395-4C69-5C0D-5EDF62E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7A69F-C65E-C9D4-F46C-27140877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985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3C7FC-8C2A-D621-CBE4-8DBCE27D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AF3740-1A64-07C4-9FBB-9F4E4C17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9C85D-7ED1-D76A-FB5D-302725EF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7823C-D828-245A-DF73-D400C57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F3286-B13B-B023-B0F6-4197C08C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82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EE434-38AC-7541-054D-82347B3E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BD268-7B23-A572-F174-745E4D41A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976E2E-F73B-C10B-A3BD-AFA448880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D8CDA-708E-7FDD-8AD3-045EB47D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F6146-1CE6-7BA3-9194-617AF192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6EED55-68EC-3093-42B4-B59A07E8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2402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B2994-8F08-D93B-A301-5AF24B3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529A8D-1D16-E412-8B26-DBB41F7F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CDDBE2-238E-144D-D759-D4284B631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095758-BD21-CFC3-9043-C46AD844C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57A67D-1DA7-477B-A25E-BF8F48DBE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DA02DF-8DAC-4163-BBBB-FE3AED4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B15B4-11FD-00FD-013F-474786BF6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A6B47E-79A2-464A-3EF3-7A1497DF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469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DE25D-7245-C821-ECF9-D9841DD2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3971B3-75BB-5BC1-0685-CDCF184D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E14693-1023-90E9-D3A5-2BEF0A80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9E3FDF-FA57-74FE-AE20-A0E654FD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531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3E0ED9-639A-5717-945D-A6FCE750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9675E5-91F3-3C2C-B450-C0E76061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66828-415D-1C3B-21E6-7D2A588D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78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1BCCB-F4F9-32EE-BFF5-CC980560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ADD21C-6408-FACF-7B37-F3FA9F05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AF80A2-563B-067B-A028-85AC25F2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D128E-A3E9-3246-80CB-D554D738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84B19-7483-8BA3-80AB-A418F141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854C0D-3796-FC53-B735-0EF62040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04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838C4-ECB3-BFFA-FF4E-03807736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71A86C-DDD2-79CB-28EC-0946C2754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E2A6F6-2B96-8A1C-6F4D-727269AA3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D64D79-025A-A6DD-3C95-E1A87D1F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6A6DA0-666F-2E12-BA64-F770878B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F08BA-7115-9529-383D-23BEF24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591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FDEE6-689C-7A5A-F435-3170F5C7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1C436-CD65-2E79-3F98-034BB91B6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CB076-E405-813A-81B6-C58D05C6B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35EBA-5021-28CA-FAAA-925180705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8F88D-0553-34B5-F2E5-8B073B1A2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724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67D935C0-4D38-E9F9-84EB-1D5C315616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E1DFE78E-23CE-A131-41CB-FF8D4A6BAA6F}"/>
              </a:ext>
            </a:extLst>
          </p:cNvPr>
          <p:cNvSpPr/>
          <p:nvPr/>
        </p:nvSpPr>
        <p:spPr>
          <a:xfrm>
            <a:off x="2379945" y="65489"/>
            <a:ext cx="7465513" cy="6697375"/>
          </a:xfrm>
          <a:prstGeom prst="roundRect">
            <a:avLst/>
          </a:prstGeom>
          <a:solidFill>
            <a:schemeClr val="bg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14E224A-5FB0-5E37-FAF8-9DA642056091}"/>
              </a:ext>
            </a:extLst>
          </p:cNvPr>
          <p:cNvSpPr/>
          <p:nvPr/>
        </p:nvSpPr>
        <p:spPr>
          <a:xfrm>
            <a:off x="3251462" y="584462"/>
            <a:ext cx="5689076" cy="5689076"/>
          </a:xfrm>
          <a:prstGeom prst="rect">
            <a:avLst/>
          </a:prstGeom>
          <a:noFill/>
          <a:ln w="57150">
            <a:solidFill>
              <a:srgbClr val="7030A0"/>
            </a:solidFill>
          </a:ln>
          <a:effectLst>
            <a:glow rad="76200">
              <a:srgbClr val="7030A0"/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B5977439-53B3-0F34-AB3E-EC908DA7386D}"/>
              </a:ext>
            </a:extLst>
          </p:cNvPr>
          <p:cNvSpPr/>
          <p:nvPr/>
        </p:nvSpPr>
        <p:spPr>
          <a:xfrm>
            <a:off x="3251462" y="608029"/>
            <a:ext cx="1423447" cy="142344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glow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7C1AE7D0-EA65-BA5D-D15F-234315123E9D}"/>
              </a:ext>
            </a:extLst>
          </p:cNvPr>
          <p:cNvSpPr txBox="1"/>
          <p:nvPr/>
        </p:nvSpPr>
        <p:spPr>
          <a:xfrm>
            <a:off x="5693663" y="420436"/>
            <a:ext cx="804669" cy="32117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вдох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pic>
        <p:nvPicPr>
          <p:cNvPr id="16" name="Рисунок 15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887DD4A1-B4EE-8FAB-761B-E40AB5CFB0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241900" y="65490"/>
            <a:ext cx="1633420" cy="1633420"/>
          </a:xfrm>
          <a:prstGeom prst="rect">
            <a:avLst/>
          </a:prstGeom>
        </p:spPr>
      </p:pic>
      <p:pic>
        <p:nvPicPr>
          <p:cNvPr id="20" name="Рисунок 19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A880641E-C975-ADBD-07CA-437C1F0ECE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7487614">
            <a:off x="6285504" y="406005"/>
            <a:ext cx="678474" cy="678474"/>
          </a:xfrm>
          <a:prstGeom prst="rect">
            <a:avLst/>
          </a:prstGeom>
        </p:spPr>
      </p:pic>
      <p:pic>
        <p:nvPicPr>
          <p:cNvPr id="21" name="Рисунок 20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5EC70BC2-7DDD-6A98-ADB0-C6D21025B9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5719507">
            <a:off x="6477743" y="572800"/>
            <a:ext cx="678474" cy="678474"/>
          </a:xfrm>
          <a:prstGeom prst="rect">
            <a:avLst/>
          </a:prstGeom>
        </p:spPr>
      </p:pic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C7D3973F-FA20-FB3B-D326-2455351BAEF9}"/>
              </a:ext>
            </a:extLst>
          </p:cNvPr>
          <p:cNvGrpSpPr/>
          <p:nvPr/>
        </p:nvGrpSpPr>
        <p:grpSpPr>
          <a:xfrm>
            <a:off x="281028" y="5633814"/>
            <a:ext cx="1028700" cy="1028700"/>
            <a:chOff x="281028" y="5633814"/>
            <a:chExt cx="1028700" cy="1028700"/>
          </a:xfrm>
        </p:grpSpPr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id="{02814689-5BB4-F92C-DE63-AFC12499B319}"/>
                </a:ext>
              </a:extLst>
            </p:cNvPr>
            <p:cNvSpPr/>
            <p:nvPr/>
          </p:nvSpPr>
          <p:spPr>
            <a:xfrm>
              <a:off x="281028" y="5633814"/>
              <a:ext cx="1028700" cy="10287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26" name="Рисунок 25" descr="Повторить со сплошной заливкой">
              <a:extLst>
                <a:ext uri="{FF2B5EF4-FFF2-40B4-BE49-F238E27FC236}">
                  <a16:creationId xmlns:a16="http://schemas.microsoft.com/office/drawing/2014/main" id="{50A7A4E1-86B5-0340-D246-50FB49AC6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83678" y="5736464"/>
              <a:ext cx="823399" cy="823399"/>
            </a:xfrm>
            <a:prstGeom prst="rect">
              <a:avLst/>
            </a:prstGeom>
          </p:spPr>
        </p:pic>
      </p:grpSp>
      <p:sp>
        <p:nvSpPr>
          <p:cNvPr id="17" name="Овал 16">
            <a:extLst>
              <a:ext uri="{FF2B5EF4-FFF2-40B4-BE49-F238E27FC236}">
                <a16:creationId xmlns:a16="http://schemas.microsoft.com/office/drawing/2014/main" id="{2B2EFAB5-00D8-BAE5-D74F-1C2ADD092E20}"/>
              </a:ext>
            </a:extLst>
          </p:cNvPr>
          <p:cNvSpPr/>
          <p:nvPr/>
        </p:nvSpPr>
        <p:spPr>
          <a:xfrm>
            <a:off x="7477221" y="2688231"/>
            <a:ext cx="1423447" cy="142344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glow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9F9A7CD2-DE0F-F7DE-6FC4-1BAE4F03C737}"/>
              </a:ext>
            </a:extLst>
          </p:cNvPr>
          <p:cNvSpPr/>
          <p:nvPr/>
        </p:nvSpPr>
        <p:spPr>
          <a:xfrm>
            <a:off x="3251462" y="2712657"/>
            <a:ext cx="1423447" cy="142344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glow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D5025900-1300-CB3E-0D20-CB7956E1942F}"/>
              </a:ext>
            </a:extLst>
          </p:cNvPr>
          <p:cNvSpPr txBox="1"/>
          <p:nvPr/>
        </p:nvSpPr>
        <p:spPr>
          <a:xfrm>
            <a:off x="2499867" y="3095286"/>
            <a:ext cx="1503185" cy="667427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Задержать </a:t>
            </a:r>
            <a:r>
              <a:rPr lang="uk-UA" sz="191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дыхание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F9FBEDB7-D1B1-11D0-8DB3-35BF7C9554D2}"/>
              </a:ext>
            </a:extLst>
          </p:cNvPr>
          <p:cNvSpPr txBox="1"/>
          <p:nvPr/>
        </p:nvSpPr>
        <p:spPr>
          <a:xfrm>
            <a:off x="8188945" y="3095286"/>
            <a:ext cx="1503185" cy="667427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Задержать </a:t>
            </a:r>
            <a:r>
              <a:rPr lang="uk-UA" sz="191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дыхание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443292A7-784D-ED8C-2A9F-D1B4CEC64362}"/>
              </a:ext>
            </a:extLst>
          </p:cNvPr>
          <p:cNvSpPr txBox="1"/>
          <p:nvPr/>
        </p:nvSpPr>
        <p:spPr>
          <a:xfrm>
            <a:off x="5693664" y="6112949"/>
            <a:ext cx="804669" cy="32117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выдох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pic>
        <p:nvPicPr>
          <p:cNvPr id="18" name="Рисунок 17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2163F7A9-D4E0-80FB-DE6B-9F8F8A7624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135896" y="5129444"/>
            <a:ext cx="1633420" cy="1633420"/>
          </a:xfrm>
          <a:prstGeom prst="rect">
            <a:avLst/>
          </a:prstGeom>
        </p:spPr>
      </p:pic>
      <p:pic>
        <p:nvPicPr>
          <p:cNvPr id="22" name="Рисунок 21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3C349858-D009-32D3-8594-997C8B562C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4293493">
            <a:off x="6189559" y="5606917"/>
            <a:ext cx="678474" cy="678474"/>
          </a:xfrm>
          <a:prstGeom prst="rect">
            <a:avLst/>
          </a:prstGeom>
        </p:spPr>
      </p:pic>
      <p:pic>
        <p:nvPicPr>
          <p:cNvPr id="23" name="Рисунок 22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E3DEB495-C2FF-E475-B15E-BC3728795F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525386">
            <a:off x="6381798" y="5773712"/>
            <a:ext cx="678474" cy="67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9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112E-17 -1.11111E-6 L 0.34844 -1.11111E-6 " pathEditMode="relative" rAng="0" ptsTypes="AA">
                                      <p:cBhvr>
                                        <p:cTn id="1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path" presetSubtype="0" accel="50000" decel="50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844 -1.11111E-6 L 0.34661 0.30324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1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path" presetSubtype="0" accel="50000" decel="5000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58333E-6 -1.85185E-6 L 0.0026 0.3113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5" presetClass="path" presetSubtype="0" accel="50000" decel="5000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31134 L -0.34609 0.30995 " pathEditMode="relative" rAng="0" ptsTypes="AA">
                                      <p:cBhvr>
                                        <p:cTn id="25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64" presetClass="path" presetSubtype="0" accel="50000" decel="5000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609 0.30996 L -0.34661 0.0037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5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64" presetClass="path" presetSubtype="0" accel="50000" decel="50000" fill="hold" grpId="6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58333E-6 -2.49366E-18 L 5.55112E-17 -0.30695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-1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4" animBg="1"/>
      <p:bldP spid="3" grpId="5" animBg="1"/>
      <p:bldP spid="17" grpId="2" animBg="1"/>
      <p:bldP spid="17" grpId="3" animBg="1"/>
      <p:bldP spid="17" grpId="5" animBg="1"/>
      <p:bldP spid="17" grpId="6" animBg="1"/>
      <p:bldP spid="17" grpId="7" animBg="1"/>
      <p:bldP spid="19" grpId="6" animBg="1"/>
      <p:bldP spid="19" grpId="7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</Words>
  <Application>Microsoft Macintosh PowerPoint</Application>
  <PresentationFormat>Широкоэкранный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Comic Sans MS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Марианна Сита</dc:creator>
  <cp:lastModifiedBy>Марианна Сита</cp:lastModifiedBy>
  <cp:revision>10</cp:revision>
  <dcterms:created xsi:type="dcterms:W3CDTF">2025-01-05T23:57:56Z</dcterms:created>
  <dcterms:modified xsi:type="dcterms:W3CDTF">2025-01-19T21:15:49Z</dcterms:modified>
</cp:coreProperties>
</file>