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66" d="100"/>
          <a:sy n="66" d="100"/>
        </p:scale>
        <p:origin x="92" y="-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05088-D791-44A1-9500-38101095D1BE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62A8-75A5-40D7-A3C0-1F1B5ABA6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426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05088-D791-44A1-9500-38101095D1BE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62A8-75A5-40D7-A3C0-1F1B5ABA6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514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05088-D791-44A1-9500-38101095D1BE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62A8-75A5-40D7-A3C0-1F1B5ABA6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569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05088-D791-44A1-9500-38101095D1BE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62A8-75A5-40D7-A3C0-1F1B5ABA6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208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05088-D791-44A1-9500-38101095D1BE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62A8-75A5-40D7-A3C0-1F1B5ABA6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382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05088-D791-44A1-9500-38101095D1BE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62A8-75A5-40D7-A3C0-1F1B5ABA6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229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05088-D791-44A1-9500-38101095D1BE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62A8-75A5-40D7-A3C0-1F1B5ABA6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580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05088-D791-44A1-9500-38101095D1BE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62A8-75A5-40D7-A3C0-1F1B5ABA6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47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05088-D791-44A1-9500-38101095D1BE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62A8-75A5-40D7-A3C0-1F1B5ABA6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79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05088-D791-44A1-9500-38101095D1BE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62A8-75A5-40D7-A3C0-1F1B5ABA6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115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05088-D791-44A1-9500-38101095D1BE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62A8-75A5-40D7-A3C0-1F1B5ABA6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832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05088-D791-44A1-9500-38101095D1BE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262A8-75A5-40D7-A3C0-1F1B5ABA6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165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1.jp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microsoft.com/office/2007/relationships/hdphoto" Target="../media/hdphoto1.wdp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79" y="-11108"/>
            <a:ext cx="12192000" cy="71699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365" y="3362037"/>
            <a:ext cx="3738944" cy="37389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32510" y="562922"/>
            <a:ext cx="4891140" cy="322475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118412" y="1172078"/>
            <a:ext cx="3149312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С_ _+,,</a:t>
            </a:r>
            <a:endParaRPr lang="ru-RU" sz="6600" b="1" dirty="0">
              <a:ln w="0"/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228221" y="716248"/>
            <a:ext cx="1967372" cy="196737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198759" y="3047319"/>
            <a:ext cx="28078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ыр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0001" y="2868313"/>
            <a:ext cx="4377955" cy="428683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73" y="3176094"/>
            <a:ext cx="1148250" cy="11482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383876" y="1336299"/>
            <a:ext cx="28439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С_ _ +</a:t>
            </a:r>
            <a:endParaRPr lang="en-US" sz="60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698" y="1188011"/>
            <a:ext cx="1681577" cy="168157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153861" y="899431"/>
            <a:ext cx="160055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5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ˮ</a:t>
            </a:r>
            <a:endParaRPr lang="en-US" sz="115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75820" y="3063267"/>
            <a:ext cx="19058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Сок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269" y="2898400"/>
            <a:ext cx="521565" cy="85161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316878" y="1310095"/>
            <a:ext cx="26797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С_ _+</a:t>
            </a:r>
            <a:endParaRPr lang="en-US" sz="66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68479">
            <a:off x="5387625" y="1046000"/>
            <a:ext cx="1443778" cy="149170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318743" y="920939"/>
            <a:ext cx="74421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̓</a:t>
            </a:r>
            <a:endParaRPr lang="en-US" sz="115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26800" y="3079792"/>
            <a:ext cx="12657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уп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788" y="3498689"/>
            <a:ext cx="1150907" cy="115090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667" y="1312591"/>
            <a:ext cx="1593961" cy="1593961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3355181" y="1636578"/>
            <a:ext cx="46197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С_ _ _ _ +</a:t>
            </a:r>
            <a:endParaRPr lang="en-US" sz="60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111109" y="2656527"/>
            <a:ext cx="1265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Ȼ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=В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72831" y="3118192"/>
            <a:ext cx="13909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Слива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56743">
            <a:off x="1836808" y="2998537"/>
            <a:ext cx="874443" cy="87444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79" y="66391"/>
            <a:ext cx="1792878" cy="1668451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8" r="14904" b="10460"/>
          <a:stretch/>
        </p:blipFill>
        <p:spPr>
          <a:xfrm>
            <a:off x="9362163" y="-729279"/>
            <a:ext cx="3111234" cy="3946076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5277871" y="1864093"/>
            <a:ext cx="74421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̓</a:t>
            </a:r>
            <a:endParaRPr lang="en-US" sz="115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262" y="3667825"/>
            <a:ext cx="1138513" cy="85388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756" y="1262067"/>
            <a:ext cx="1296227" cy="1296227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5086983" y="1398307"/>
            <a:ext cx="28051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+</a:t>
            </a:r>
            <a:r>
              <a:rPr lang="ru-RU" sz="4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6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НИКИ</a:t>
            </a:r>
            <a:endParaRPr lang="en-US" sz="40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825647" y="3105157"/>
            <a:ext cx="23097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Сырники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789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0" grpId="1"/>
      <p:bldP spid="13" grpId="0"/>
      <p:bldP spid="13" grpId="1"/>
      <p:bldP spid="15" grpId="0"/>
      <p:bldP spid="15" grpId="1"/>
      <p:bldP spid="16" grpId="0"/>
      <p:bldP spid="16" grpId="1"/>
      <p:bldP spid="18" grpId="0"/>
      <p:bldP spid="18" grpId="1"/>
      <p:bldP spid="20" grpId="0"/>
      <p:bldP spid="20" grpId="1"/>
      <p:bldP spid="21" grpId="0"/>
      <p:bldP spid="21" grpId="1"/>
      <p:bldP spid="32" grpId="0"/>
      <p:bldP spid="32" grpId="1"/>
      <p:bldP spid="33" grpId="0"/>
      <p:bldP spid="33" grpId="1"/>
      <p:bldP spid="34" grpId="0" build="allAtOnce"/>
      <p:bldP spid="38" grpId="0"/>
      <p:bldP spid="38" grpId="1"/>
      <p:bldP spid="27" grpId="0"/>
      <p:bldP spid="3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28</Words>
  <Application>Microsoft Office PowerPoint</Application>
  <PresentationFormat>Широкоэкранный</PresentationFormat>
  <Paragraphs>14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Макарова</dc:creator>
  <cp:lastModifiedBy>Алина Макарова</cp:lastModifiedBy>
  <cp:revision>12</cp:revision>
  <dcterms:created xsi:type="dcterms:W3CDTF">2024-11-30T18:47:41Z</dcterms:created>
  <dcterms:modified xsi:type="dcterms:W3CDTF">2024-12-02T12:27:40Z</dcterms:modified>
</cp:coreProperties>
</file>