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A227-A5C1-488C-A60A-69A20ED1455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5D70-9528-4796-B5ED-6A10BA9D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2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A227-A5C1-488C-A60A-69A20ED1455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5D70-9528-4796-B5ED-6A10BA9D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A227-A5C1-488C-A60A-69A20ED1455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5D70-9528-4796-B5ED-6A10BA9D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1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A227-A5C1-488C-A60A-69A20ED1455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5D70-9528-4796-B5ED-6A10BA9D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9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A227-A5C1-488C-A60A-69A20ED1455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5D70-9528-4796-B5ED-6A10BA9D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7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A227-A5C1-488C-A60A-69A20ED1455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5D70-9528-4796-B5ED-6A10BA9D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4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A227-A5C1-488C-A60A-69A20ED1455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5D70-9528-4796-B5ED-6A10BA9D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7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A227-A5C1-488C-A60A-69A20ED1455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5D70-9528-4796-B5ED-6A10BA9D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9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A227-A5C1-488C-A60A-69A20ED1455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5D70-9528-4796-B5ED-6A10BA9D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6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A227-A5C1-488C-A60A-69A20ED1455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5D70-9528-4796-B5ED-6A10BA9D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A227-A5C1-488C-A60A-69A20ED1455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5D70-9528-4796-B5ED-6A10BA9D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2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A227-A5C1-488C-A60A-69A20ED1455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5D70-9528-4796-B5ED-6A10BA9D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9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8861018" y="2335371"/>
            <a:ext cx="1660065" cy="865504"/>
            <a:chOff x="2334895" y="1721801"/>
            <a:chExt cx="1660065" cy="865504"/>
          </a:xfrm>
        </p:grpSpPr>
        <p:pic>
          <p:nvPicPr>
            <p:cNvPr id="23" name="Picture 2" descr="Камни и скалы PNG изображения скачать бесплатно, камень PNG, скал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895" y="1721801"/>
              <a:ext cx="1660065" cy="86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710411" y="1808254"/>
              <a:ext cx="915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145039" y="1964883"/>
            <a:ext cx="1660065" cy="865504"/>
            <a:chOff x="2334895" y="1721801"/>
            <a:chExt cx="1660065" cy="865504"/>
          </a:xfrm>
        </p:grpSpPr>
        <p:pic>
          <p:nvPicPr>
            <p:cNvPr id="26" name="Picture 2" descr="Камни и скалы PNG изображения скачать бесплатно, камень PNG, скал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895" y="1721801"/>
              <a:ext cx="1660065" cy="86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710411" y="1808254"/>
              <a:ext cx="915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468560" y="1412598"/>
            <a:ext cx="1660065" cy="865504"/>
            <a:chOff x="2334895" y="1721801"/>
            <a:chExt cx="1660065" cy="865504"/>
          </a:xfrm>
        </p:grpSpPr>
        <p:pic>
          <p:nvPicPr>
            <p:cNvPr id="29" name="Picture 2" descr="Камни и скалы PNG изображения скачать бесплатно, камень PNG, скал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895" y="1721801"/>
              <a:ext cx="1660065" cy="86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710411" y="1808254"/>
              <a:ext cx="915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</a:t>
              </a:r>
            </a:p>
          </p:txBody>
        </p:sp>
      </p:grpSp>
      <p:pic>
        <p:nvPicPr>
          <p:cNvPr id="31" name="Picture 16" descr="Шарф зеленый — Tally Weijl, акция действует до 16 марта 2021 года |  LeBoutique — Коллекция брендовых вещей от Tally Weijl — 40306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67" r="98000">
                        <a14:backgroundMark x1="24667" y1="88000" x2="24667" y2="88000"/>
                        <a14:backgroundMark x1="32333" y1="85500" x2="32333" y2="85500"/>
                        <a14:backgroundMark x1="36667" y1="84500" x2="36667" y2="84500"/>
                        <a14:backgroundMark x1="87667" y1="87250" x2="87667" y2="87250"/>
                        <a14:backgroundMark x1="74667" y1="95500" x2="74667" y2="95500"/>
                        <a14:backgroundMark x1="74000" y1="86000" x2="74000" y2="86000"/>
                        <a14:backgroundMark x1="13000" y1="84750" x2="13000" y2="8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49" y="139760"/>
            <a:ext cx="1742268" cy="23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2281289" y="1712630"/>
            <a:ext cx="1660065" cy="865504"/>
            <a:chOff x="2334895" y="1721801"/>
            <a:chExt cx="1660065" cy="865504"/>
          </a:xfrm>
        </p:grpSpPr>
        <p:pic>
          <p:nvPicPr>
            <p:cNvPr id="33" name="Picture 2" descr="Камни и скалы PNG изображения скачать бесплатно, камень PNG, скал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895" y="1721801"/>
              <a:ext cx="1660065" cy="86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10411" y="1808254"/>
              <a:ext cx="901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ШУ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09395" y="2264915"/>
            <a:ext cx="1660065" cy="865504"/>
            <a:chOff x="2334895" y="1721801"/>
            <a:chExt cx="1660065" cy="865504"/>
          </a:xfrm>
        </p:grpSpPr>
        <p:pic>
          <p:nvPicPr>
            <p:cNvPr id="36" name="Picture 2" descr="Камни и скалы PNG изображения скачать бесплатно, камень PNG, скал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895" y="1721801"/>
              <a:ext cx="1660065" cy="86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10411" y="1808254"/>
              <a:ext cx="901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ШУ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21224" y="3441997"/>
            <a:ext cx="1660065" cy="865504"/>
            <a:chOff x="2334895" y="1721801"/>
            <a:chExt cx="1660065" cy="865504"/>
          </a:xfrm>
        </p:grpSpPr>
        <p:pic>
          <p:nvPicPr>
            <p:cNvPr id="39" name="Picture 2" descr="Камни и скалы PNG изображения скачать бесплатно, камень PNG, скал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895" y="1721801"/>
              <a:ext cx="1660065" cy="86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10411" y="1808254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chemeClr val="bg1"/>
                  </a:solidFill>
                  <a:latin typeface="Helvetica" pitchFamily="2" charset="0"/>
                </a:rPr>
                <a:t>ШУ</a:t>
              </a:r>
            </a:p>
          </p:txBody>
        </p:sp>
      </p:grpSp>
      <p:pic>
        <p:nvPicPr>
          <p:cNvPr id="2050" name="Picture 2" descr="https://dom-complect.ru/upload/iblock/091/09123d18d81f89644b8ab6e13eaf8108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328" b="93828" l="0" r="63365">
                        <a14:backgroundMark x1="46190" y1="43047" x2="60023" y2="3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631" r="34046"/>
          <a:stretch/>
        </p:blipFill>
        <p:spPr bwMode="auto">
          <a:xfrm flipH="1">
            <a:off x="2340558" y="3528450"/>
            <a:ext cx="2403525" cy="176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Группа 41"/>
          <p:cNvGrpSpPr/>
          <p:nvPr/>
        </p:nvGrpSpPr>
        <p:grpSpPr>
          <a:xfrm>
            <a:off x="5124875" y="3418863"/>
            <a:ext cx="1660065" cy="865504"/>
            <a:chOff x="2334895" y="1721801"/>
            <a:chExt cx="1660065" cy="865504"/>
          </a:xfrm>
        </p:grpSpPr>
        <p:pic>
          <p:nvPicPr>
            <p:cNvPr id="43" name="Picture 2" descr="Камни и скалы PNG изображения скачать бесплатно, камень PNG, скал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895" y="1721801"/>
              <a:ext cx="1660065" cy="86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2710411" y="1808254"/>
              <a:ext cx="966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ШО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784940" y="3874749"/>
            <a:ext cx="1660065" cy="865504"/>
            <a:chOff x="2334895" y="1721801"/>
            <a:chExt cx="1660065" cy="865504"/>
          </a:xfrm>
        </p:grpSpPr>
        <p:pic>
          <p:nvPicPr>
            <p:cNvPr id="46" name="Picture 2" descr="Камни и скалы PNG изображения скачать бесплатно, камень PNG, скал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895" y="1721801"/>
              <a:ext cx="1660065" cy="86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2710411" y="1808254"/>
              <a:ext cx="966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ШО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8462416" y="4253585"/>
            <a:ext cx="1660065" cy="865504"/>
            <a:chOff x="2334895" y="1721801"/>
            <a:chExt cx="1660065" cy="865504"/>
          </a:xfrm>
        </p:grpSpPr>
        <p:pic>
          <p:nvPicPr>
            <p:cNvPr id="49" name="Picture 2" descr="Камни и скалы PNG изображения скачать бесплатно, камень PNG, скал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895" y="1721801"/>
              <a:ext cx="1660065" cy="86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2710411" y="1808254"/>
              <a:ext cx="966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ШО</a:t>
              </a:r>
            </a:p>
          </p:txBody>
        </p:sp>
      </p:grpSp>
      <p:pic>
        <p:nvPicPr>
          <p:cNvPr id="2052" name="Picture 4" descr="https://ae01.alicdn.com/kf/HTB10UT0MSzqK1RjSZFLq6An2XXaN/606-MT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0" b="97100" l="10000" r="94500">
                        <a14:foregroundMark x1="68000" y1="42600" x2="76600" y2="32000"/>
                        <a14:foregroundMark x1="75500" y1="26600" x2="77600" y2="3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481" y="4116570"/>
            <a:ext cx="2343785" cy="23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2.pngio.com/conifer-cone-pine-yellow-minimalist-pine-cone-png-download-pine-and-pine-cone-png-1500_147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45" y="5269499"/>
            <a:ext cx="1275717" cy="12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5071" y="5549105"/>
            <a:ext cx="1660808" cy="9612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9342" y="5740070"/>
            <a:ext cx="1667028" cy="9648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0572" y="5741619"/>
            <a:ext cx="1664352" cy="963251"/>
          </a:xfrm>
          <a:prstGeom prst="rect">
            <a:avLst/>
          </a:prstGeom>
        </p:spPr>
      </p:pic>
      <p:pic>
        <p:nvPicPr>
          <p:cNvPr id="57" name="Picture 8" descr="https://www.freepngimg.com/thumb/transformers/27384-2-ultra-magnus-file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1"/>
          <a:stretch/>
        </p:blipFill>
        <p:spPr bwMode="auto">
          <a:xfrm>
            <a:off x="10135253" y="87228"/>
            <a:ext cx="2057400" cy="25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Управляющая кнопка: далее 50">
            <a:hlinkClick r:id="" action="ppaction://hlinkshowjump?jump=nextslide" highlightClick="1"/>
          </p:cNvPr>
          <p:cNvSpPr/>
          <p:nvPr/>
        </p:nvSpPr>
        <p:spPr>
          <a:xfrm>
            <a:off x="104775" y="87228"/>
            <a:ext cx="657225" cy="534867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Управляющая кнопка: домой 51">
            <a:hlinkClick r:id="" action="ppaction://noaction" highlightClick="1"/>
          </p:cNvPr>
          <p:cNvSpPr/>
          <p:nvPr/>
        </p:nvSpPr>
        <p:spPr>
          <a:xfrm>
            <a:off x="104774" y="622095"/>
            <a:ext cx="657225" cy="56050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1758 0.0483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58 0.04838 L -0.2681 0.0055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1 0.00555 L -0.40808 -0.0224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808 -0.02245 L -0.66563 -0.0224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563 -0.02245 L -0.81068 0.0416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68 0.04167 L -0.80678 0.21134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678 0.21134 L -0.43868 0.21134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868 0.21134 L -0.29883 0.3004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83 0.30046 L -0.15808 0.327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08 0.32755 L -0.18152 0.52569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52 0.52569 L -0.35911 0.55903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912 0.55903 L -0.54558 0.5618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9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82</cp:revision>
  <dcterms:created xsi:type="dcterms:W3CDTF">2020-10-26T12:21:52Z</dcterms:created>
  <dcterms:modified xsi:type="dcterms:W3CDTF">2024-04-26T13:38:19Z</dcterms:modified>
  <cp:contentStatus/>
</cp:coreProperties>
</file>